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6_F27BFDE0.xml" ContentType="application/vnd.ms-powerpoint.comments+xml"/>
  <Override PartName="/ppt/comments/modernComment_10A_F61882F8.xml" ContentType="application/vnd.ms-powerpoint.comments+xml"/>
  <Override PartName="/ppt/comments/modernComment_107_72ED7921.xml" ContentType="application/vnd.ms-powerpoint.comments+xml"/>
  <Override PartName="/ppt/comments/modernComment_103_403AE7D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2" r:id="rId6"/>
    <p:sldId id="266" r:id="rId7"/>
    <p:sldId id="263" r:id="rId8"/>
    <p:sldId id="268" r:id="rId9"/>
    <p:sldId id="267" r:id="rId10"/>
    <p:sldId id="259" r:id="rId11"/>
    <p:sldId id="265" r:id="rId12"/>
    <p:sldId id="26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179F47-60B1-506B-B457-9B0F8F2B39A1}" name="Hussain, Aqarib" initials="HA" userId="S::AHUSSAIN@email.sc.edu::2d448d6f-01b9-4d9a-8ec5-30f3e000e61c" providerId="AD"/>
  <p188:author id="{50EFD78D-4F8C-912B-B32F-9AAF744B03A7}" name="Booth, Kristen" initials="KB" userId="S::kristen.booth@sc.edu::02555c76-d30d-498f-a96f-c7edee7325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sain, Aqarib" userId="S::ahussain@email.sc.edu::2d448d6f-01b9-4d9a-8ec5-30f3e000e61c" providerId="AD" clId="Web-{278F9606-DDE6-419F-9CFB-022930DA13DA}"/>
    <pc:docChg chg="modSld">
      <pc:chgData name="Hussain, Aqarib" userId="S::ahussain@email.sc.edu::2d448d6f-01b9-4d9a-8ec5-30f3e000e61c" providerId="AD" clId="Web-{278F9606-DDE6-419F-9CFB-022930DA13DA}" dt="2023-09-01T20:53:55.843" v="8" actId="1076"/>
      <pc:docMkLst>
        <pc:docMk/>
      </pc:docMkLst>
      <pc:sldChg chg="modSp">
        <pc:chgData name="Hussain, Aqarib" userId="S::ahussain@email.sc.edu::2d448d6f-01b9-4d9a-8ec5-30f3e000e61c" providerId="AD" clId="Web-{278F9606-DDE6-419F-9CFB-022930DA13DA}" dt="2023-09-01T20:53:55.843" v="8" actId="1076"/>
        <pc:sldMkLst>
          <pc:docMk/>
          <pc:sldMk cId="4068212192" sldId="262"/>
        </pc:sldMkLst>
        <pc:graphicFrameChg chg="mod modGraphic">
          <ac:chgData name="Hussain, Aqarib" userId="S::ahussain@email.sc.edu::2d448d6f-01b9-4d9a-8ec5-30f3e000e61c" providerId="AD" clId="Web-{278F9606-DDE6-419F-9CFB-022930DA13DA}" dt="2023-09-01T20:53:55.843" v="8" actId="1076"/>
          <ac:graphicFrameMkLst>
            <pc:docMk/>
            <pc:sldMk cId="4068212192" sldId="262"/>
            <ac:graphicFrameMk id="5" creationId="{EC75903D-4903-F79B-05CA-6726BACD42CF}"/>
          </ac:graphicFrameMkLst>
        </pc:graphicFrameChg>
      </pc:sldChg>
    </pc:docChg>
  </pc:docChgLst>
  <pc:docChgLst>
    <pc:chgData clId="Web-{3FAB8EDB-221F-4154-94EF-2443A40045E0}"/>
    <pc:docChg chg="">
      <pc:chgData name="" userId="" providerId="" clId="Web-{3FAB8EDB-221F-4154-94EF-2443A40045E0}" dt="2023-09-01T21:36:26.538" v="0"/>
      <pc:docMkLst>
        <pc:docMk/>
      </pc:docMkLst>
      <pc:sldChg chg="modCm">
        <pc:chgData name="" userId="" providerId="" clId="Web-{3FAB8EDB-221F-4154-94EF-2443A40045E0}" dt="2023-09-01T21:36:26.538" v="0"/>
        <pc:sldMkLst>
          <pc:docMk/>
          <pc:sldMk cId="714365325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" userId="" providerId="" clId="Web-{3FAB8EDB-221F-4154-94EF-2443A40045E0}" dt="2023-09-01T21:36:26.538" v="0"/>
              <pc2:cmMkLst xmlns:pc2="http://schemas.microsoft.com/office/powerpoint/2019/9/main/command">
                <pc:docMk/>
                <pc:sldMk cId="714365325" sldId="264"/>
                <pc2:cmMk id="{95DF213A-D15A-4284-9AEA-4FFD99D3D7AA}"/>
              </pc2:cmMkLst>
              <pc226:cmRplyChg chg="add">
                <pc226:chgData name="" userId="" providerId="" clId="Web-{3FAB8EDB-221F-4154-94EF-2443A40045E0}" dt="2023-09-01T21:36:26.538" v="0"/>
                <pc2:cmRplyMkLst xmlns:pc2="http://schemas.microsoft.com/office/powerpoint/2019/9/main/command">
                  <pc:docMk/>
                  <pc:sldMk cId="714365325" sldId="264"/>
                  <pc2:cmMk id="{95DF213A-D15A-4284-9AEA-4FFD99D3D7AA}"/>
                  <pc2:cmRplyMk id="{1C0635F1-9F1E-4509-AB6C-6908438F8ACD}"/>
                </pc2:cmRplyMkLst>
              </pc226:cmRplyChg>
            </pc226:cmChg>
          </p:ext>
        </pc:extLst>
      </pc:sldChg>
    </pc:docChg>
  </pc:docChgLst>
  <pc:docChgLst>
    <pc:chgData name="Hussain, Aqarib" userId="S::ahussain@email.sc.edu::2d448d6f-01b9-4d9a-8ec5-30f3e000e61c" providerId="AD" clId="Web-{8BD439BA-72BF-46C4-BEF5-4962F39FCD9B}"/>
    <pc:docChg chg="modSld">
      <pc:chgData name="Hussain, Aqarib" userId="S::ahussain@email.sc.edu::2d448d6f-01b9-4d9a-8ec5-30f3e000e61c" providerId="AD" clId="Web-{8BD439BA-72BF-46C4-BEF5-4962F39FCD9B}" dt="2023-09-18T20:28:43.736" v="1" actId="1076"/>
      <pc:docMkLst>
        <pc:docMk/>
      </pc:docMkLst>
      <pc:sldChg chg="modSp">
        <pc:chgData name="Hussain, Aqarib" userId="S::ahussain@email.sc.edu::2d448d6f-01b9-4d9a-8ec5-30f3e000e61c" providerId="AD" clId="Web-{8BD439BA-72BF-46C4-BEF5-4962F39FCD9B}" dt="2023-09-18T20:28:43.736" v="1" actId="1076"/>
        <pc:sldMkLst>
          <pc:docMk/>
          <pc:sldMk cId="1928165665" sldId="263"/>
        </pc:sldMkLst>
        <pc:spChg chg="mod">
          <ac:chgData name="Hussain, Aqarib" userId="S::ahussain@email.sc.edu::2d448d6f-01b9-4d9a-8ec5-30f3e000e61c" providerId="AD" clId="Web-{8BD439BA-72BF-46C4-BEF5-4962F39FCD9B}" dt="2023-09-18T20:28:43.736" v="1" actId="1076"/>
          <ac:spMkLst>
            <pc:docMk/>
            <pc:sldMk cId="1928165665" sldId="263"/>
            <ac:spMk id="3" creationId="{DBC7739E-8E69-07F0-68A6-E015F15FD64B}"/>
          </ac:spMkLst>
        </pc:spChg>
      </pc:sldChg>
    </pc:docChg>
  </pc:docChgLst>
  <pc:docChgLst>
    <pc:chgData name="Hussain, Aqarib" userId="2d448d6f-01b9-4d9a-8ec5-30f3e000e61c" providerId="ADAL" clId="{47149B4D-6C21-48C3-A811-E06AA515CEB1}"/>
    <pc:docChg chg="custSel modSld">
      <pc:chgData name="Hussain, Aqarib" userId="2d448d6f-01b9-4d9a-8ec5-30f3e000e61c" providerId="ADAL" clId="{47149B4D-6C21-48C3-A811-E06AA515CEB1}" dt="2023-10-04T21:34:57.580" v="0" actId="478"/>
      <pc:docMkLst>
        <pc:docMk/>
      </pc:docMkLst>
      <pc:sldChg chg="delSp mod">
        <pc:chgData name="Hussain, Aqarib" userId="2d448d6f-01b9-4d9a-8ec5-30f3e000e61c" providerId="ADAL" clId="{47149B4D-6C21-48C3-A811-E06AA515CEB1}" dt="2023-10-04T21:34:57.580" v="0" actId="478"/>
        <pc:sldMkLst>
          <pc:docMk/>
          <pc:sldMk cId="1160866218" sldId="269"/>
        </pc:sldMkLst>
        <pc:spChg chg="del">
          <ac:chgData name="Hussain, Aqarib" userId="2d448d6f-01b9-4d9a-8ec5-30f3e000e61c" providerId="ADAL" clId="{47149B4D-6C21-48C3-A811-E06AA515CEB1}" dt="2023-10-04T21:34:57.580" v="0" actId="478"/>
          <ac:spMkLst>
            <pc:docMk/>
            <pc:sldMk cId="1160866218" sldId="269"/>
            <ac:spMk id="14" creationId="{179DDDB7-2C66-5066-D025-6D16FF0100B0}"/>
          </ac:spMkLst>
        </pc:spChg>
      </pc:sldChg>
    </pc:docChg>
  </pc:docChgLst>
  <pc:docChgLst>
    <pc:chgData name="Hussain, Aqarib" userId="2d448d6f-01b9-4d9a-8ec5-30f3e000e61c" providerId="ADAL" clId="{6457AA12-C599-4B6E-8F8E-C609E1A2E9ED}"/>
    <pc:docChg chg="undo custSel addSld delSld modSld">
      <pc:chgData name="Hussain, Aqarib" userId="2d448d6f-01b9-4d9a-8ec5-30f3e000e61c" providerId="ADAL" clId="{6457AA12-C599-4B6E-8F8E-C609E1A2E9ED}" dt="2023-09-19T17:59:09.331" v="783" actId="1076"/>
      <pc:docMkLst>
        <pc:docMk/>
      </pc:docMkLst>
      <pc:sldChg chg="addSp delSp modSp mod">
        <pc:chgData name="Hussain, Aqarib" userId="2d448d6f-01b9-4d9a-8ec5-30f3e000e61c" providerId="ADAL" clId="{6457AA12-C599-4B6E-8F8E-C609E1A2E9ED}" dt="2023-09-18T21:31:15.506" v="333" actId="1076"/>
        <pc:sldMkLst>
          <pc:docMk/>
          <pc:sldMk cId="67350141" sldId="259"/>
        </pc:sldMkLst>
        <pc:picChg chg="add del">
          <ac:chgData name="Hussain, Aqarib" userId="2d448d6f-01b9-4d9a-8ec5-30f3e000e61c" providerId="ADAL" clId="{6457AA12-C599-4B6E-8F8E-C609E1A2E9ED}" dt="2023-09-18T21:30:53.314" v="303" actId="478"/>
          <ac:picMkLst>
            <pc:docMk/>
            <pc:sldMk cId="67350141" sldId="259"/>
            <ac:picMk id="4" creationId="{A0062315-8D0D-D43A-6D66-C7A21417C02A}"/>
          </ac:picMkLst>
        </pc:picChg>
        <pc:picChg chg="add del mod">
          <ac:chgData name="Hussain, Aqarib" userId="2d448d6f-01b9-4d9a-8ec5-30f3e000e61c" providerId="ADAL" clId="{6457AA12-C599-4B6E-8F8E-C609E1A2E9ED}" dt="2023-09-18T21:21:35.523" v="77" actId="931"/>
          <ac:picMkLst>
            <pc:docMk/>
            <pc:sldMk cId="67350141" sldId="259"/>
            <ac:picMk id="5" creationId="{ECD040A5-F197-0D18-AE53-1D816DAAFA22}"/>
          </ac:picMkLst>
        </pc:picChg>
        <pc:picChg chg="add mod">
          <ac:chgData name="Hussain, Aqarib" userId="2d448d6f-01b9-4d9a-8ec5-30f3e000e61c" providerId="ADAL" clId="{6457AA12-C599-4B6E-8F8E-C609E1A2E9ED}" dt="2023-09-18T21:31:15.506" v="333" actId="1076"/>
          <ac:picMkLst>
            <pc:docMk/>
            <pc:sldMk cId="67350141" sldId="259"/>
            <ac:picMk id="7" creationId="{DE522195-71B6-BB99-F14C-B4A331C54322}"/>
          </ac:picMkLst>
        </pc:picChg>
      </pc:sldChg>
      <pc:sldChg chg="modSp del mod">
        <pc:chgData name="Hussain, Aqarib" userId="2d448d6f-01b9-4d9a-8ec5-30f3e000e61c" providerId="ADAL" clId="{6457AA12-C599-4B6E-8F8E-C609E1A2E9ED}" dt="2023-09-18T21:18:55.003" v="38" actId="47"/>
        <pc:sldMkLst>
          <pc:docMk/>
          <pc:sldMk cId="714365325" sldId="264"/>
        </pc:sldMkLst>
        <pc:spChg chg="mod">
          <ac:chgData name="Hussain, Aqarib" userId="2d448d6f-01b9-4d9a-8ec5-30f3e000e61c" providerId="ADAL" clId="{6457AA12-C599-4B6E-8F8E-C609E1A2E9ED}" dt="2023-09-18T21:16:46.896" v="35" actId="20577"/>
          <ac:spMkLst>
            <pc:docMk/>
            <pc:sldMk cId="714365325" sldId="264"/>
            <ac:spMk id="2" creationId="{0801B641-3692-27AE-9632-174467B800C2}"/>
          </ac:spMkLst>
        </pc:spChg>
        <pc:spChg chg="mod">
          <ac:chgData name="Hussain, Aqarib" userId="2d448d6f-01b9-4d9a-8ec5-30f3e000e61c" providerId="ADAL" clId="{6457AA12-C599-4B6E-8F8E-C609E1A2E9ED}" dt="2023-09-18T21:17:15.237" v="37" actId="6549"/>
          <ac:spMkLst>
            <pc:docMk/>
            <pc:sldMk cId="714365325" sldId="264"/>
            <ac:spMk id="4" creationId="{8B2D0877-6FC4-3413-5219-470B6B03AA15}"/>
          </ac:spMkLst>
        </pc:spChg>
      </pc:sldChg>
      <pc:sldChg chg="addSp delSp modSp mod">
        <pc:chgData name="Hussain, Aqarib" userId="2d448d6f-01b9-4d9a-8ec5-30f3e000e61c" providerId="ADAL" clId="{6457AA12-C599-4B6E-8F8E-C609E1A2E9ED}" dt="2023-09-19T17:11:58.306" v="768" actId="20577"/>
        <pc:sldMkLst>
          <pc:docMk/>
          <pc:sldMk cId="1937451957" sldId="265"/>
        </pc:sldMkLst>
        <pc:spChg chg="del">
          <ac:chgData name="Hussain, Aqarib" userId="2d448d6f-01b9-4d9a-8ec5-30f3e000e61c" providerId="ADAL" clId="{6457AA12-C599-4B6E-8F8E-C609E1A2E9ED}" dt="2023-09-19T12:27:57.970" v="334" actId="22"/>
          <ac:spMkLst>
            <pc:docMk/>
            <pc:sldMk cId="1937451957" sldId="265"/>
            <ac:spMk id="2" creationId="{6404208D-1BDA-C98D-B4ED-7F17F44982B7}"/>
          </ac:spMkLst>
        </pc:spChg>
        <pc:spChg chg="add mod">
          <ac:chgData name="Hussain, Aqarib" userId="2d448d6f-01b9-4d9a-8ec5-30f3e000e61c" providerId="ADAL" clId="{6457AA12-C599-4B6E-8F8E-C609E1A2E9ED}" dt="2023-09-19T17:11:58.306" v="768" actId="20577"/>
          <ac:spMkLst>
            <pc:docMk/>
            <pc:sldMk cId="1937451957" sldId="265"/>
            <ac:spMk id="2" creationId="{902326F1-4711-F684-5B3B-7D6582934E62}"/>
          </ac:spMkLst>
        </pc:spChg>
        <pc:spChg chg="mod">
          <ac:chgData name="Hussain, Aqarib" userId="2d448d6f-01b9-4d9a-8ec5-30f3e000e61c" providerId="ADAL" clId="{6457AA12-C599-4B6E-8F8E-C609E1A2E9ED}" dt="2023-09-19T16:57:11.418" v="710" actId="1076"/>
          <ac:spMkLst>
            <pc:docMk/>
            <pc:sldMk cId="1937451957" sldId="265"/>
            <ac:spMk id="3" creationId="{AE1CFD43-F2E2-40F9-A253-50F2BCCED4C5}"/>
          </ac:spMkLst>
        </pc:spChg>
        <pc:spChg chg="add mod">
          <ac:chgData name="Hussain, Aqarib" userId="2d448d6f-01b9-4d9a-8ec5-30f3e000e61c" providerId="ADAL" clId="{6457AA12-C599-4B6E-8F8E-C609E1A2E9ED}" dt="2023-09-19T13:23:19.096" v="532" actId="1076"/>
          <ac:spMkLst>
            <pc:docMk/>
            <pc:sldMk cId="1937451957" sldId="265"/>
            <ac:spMk id="6" creationId="{FD7B79AF-A3E0-705D-EDC8-50C9733820C0}"/>
          </ac:spMkLst>
        </pc:spChg>
        <pc:spChg chg="add mod">
          <ac:chgData name="Hussain, Aqarib" userId="2d448d6f-01b9-4d9a-8ec5-30f3e000e61c" providerId="ADAL" clId="{6457AA12-C599-4B6E-8F8E-C609E1A2E9ED}" dt="2023-09-19T17:11:56.658" v="767" actId="20577"/>
          <ac:spMkLst>
            <pc:docMk/>
            <pc:sldMk cId="1937451957" sldId="265"/>
            <ac:spMk id="13" creationId="{8BB69CC2-7472-599A-DCCB-87AAA28A1769}"/>
          </ac:spMkLst>
        </pc:spChg>
        <pc:spChg chg="add mod">
          <ac:chgData name="Hussain, Aqarib" userId="2d448d6f-01b9-4d9a-8ec5-30f3e000e61c" providerId="ADAL" clId="{6457AA12-C599-4B6E-8F8E-C609E1A2E9ED}" dt="2023-09-19T13:25:03.176" v="640" actId="1076"/>
          <ac:spMkLst>
            <pc:docMk/>
            <pc:sldMk cId="1937451957" sldId="265"/>
            <ac:spMk id="16" creationId="{A69D0237-D213-D9F4-7BCF-E3D8CBFF3BBB}"/>
          </ac:spMkLst>
        </pc:spChg>
        <pc:picChg chg="add mod">
          <ac:chgData name="Hussain, Aqarib" userId="2d448d6f-01b9-4d9a-8ec5-30f3e000e61c" providerId="ADAL" clId="{6457AA12-C599-4B6E-8F8E-C609E1A2E9ED}" dt="2023-09-19T16:57:42.875" v="723" actId="1076"/>
          <ac:picMkLst>
            <pc:docMk/>
            <pc:sldMk cId="1937451957" sldId="265"/>
            <ac:picMk id="4" creationId="{8BD8CF4E-EB4E-7CEA-C489-9C90B32AE09F}"/>
          </ac:picMkLst>
        </pc:picChg>
        <pc:picChg chg="add mod ord">
          <ac:chgData name="Hussain, Aqarib" userId="2d448d6f-01b9-4d9a-8ec5-30f3e000e61c" providerId="ADAL" clId="{6457AA12-C599-4B6E-8F8E-C609E1A2E9ED}" dt="2023-09-19T13:23:10.271" v="529" actId="1076"/>
          <ac:picMkLst>
            <pc:docMk/>
            <pc:sldMk cId="1937451957" sldId="265"/>
            <ac:picMk id="5" creationId="{FFBBDE39-E283-5F24-5453-0C760A3209CB}"/>
          </ac:picMkLst>
        </pc:picChg>
        <pc:picChg chg="add del mod">
          <ac:chgData name="Hussain, Aqarib" userId="2d448d6f-01b9-4d9a-8ec5-30f3e000e61c" providerId="ADAL" clId="{6457AA12-C599-4B6E-8F8E-C609E1A2E9ED}" dt="2023-09-19T13:18:35.493" v="416" actId="478"/>
          <ac:picMkLst>
            <pc:docMk/>
            <pc:sldMk cId="1937451957" sldId="265"/>
            <ac:picMk id="8" creationId="{D6978E5F-FF4E-D8FD-72CB-BA43B0D40B60}"/>
          </ac:picMkLst>
        </pc:picChg>
        <pc:picChg chg="add mod">
          <ac:chgData name="Hussain, Aqarib" userId="2d448d6f-01b9-4d9a-8ec5-30f3e000e61c" providerId="ADAL" clId="{6457AA12-C599-4B6E-8F8E-C609E1A2E9ED}" dt="2023-09-19T13:24:59.208" v="639" actId="1076"/>
          <ac:picMkLst>
            <pc:docMk/>
            <pc:sldMk cId="1937451957" sldId="265"/>
            <ac:picMk id="10" creationId="{4F5A3DD3-943F-8BDA-6DC7-06E6113B9D6F}"/>
          </ac:picMkLst>
        </pc:picChg>
        <pc:picChg chg="add del">
          <ac:chgData name="Hussain, Aqarib" userId="2d448d6f-01b9-4d9a-8ec5-30f3e000e61c" providerId="ADAL" clId="{6457AA12-C599-4B6E-8F8E-C609E1A2E9ED}" dt="2023-09-19T13:19:11.318" v="462" actId="478"/>
          <ac:picMkLst>
            <pc:docMk/>
            <pc:sldMk cId="1937451957" sldId="265"/>
            <ac:picMk id="12" creationId="{700DBEA8-A253-76F2-39DD-F646C3193A39}"/>
          </ac:picMkLst>
        </pc:picChg>
        <pc:picChg chg="add mod">
          <ac:chgData name="Hussain, Aqarib" userId="2d448d6f-01b9-4d9a-8ec5-30f3e000e61c" providerId="ADAL" clId="{6457AA12-C599-4B6E-8F8E-C609E1A2E9ED}" dt="2023-09-19T16:58:36.028" v="726" actId="1076"/>
          <ac:picMkLst>
            <pc:docMk/>
            <pc:sldMk cId="1937451957" sldId="265"/>
            <ac:picMk id="15" creationId="{0710C137-C0A7-AC9E-6839-FDF9E0EEAA5C}"/>
          </ac:picMkLst>
        </pc:picChg>
      </pc:sldChg>
      <pc:sldChg chg="add del">
        <pc:chgData name="Hussain, Aqarib" userId="2d448d6f-01b9-4d9a-8ec5-30f3e000e61c" providerId="ADAL" clId="{6457AA12-C599-4B6E-8F8E-C609E1A2E9ED}" dt="2023-09-18T21:21:15.548" v="59" actId="47"/>
        <pc:sldMkLst>
          <pc:docMk/>
          <pc:sldMk cId="3752005495" sldId="267"/>
        </pc:sldMkLst>
      </pc:sldChg>
      <pc:sldChg chg="addSp modSp new mod">
        <pc:chgData name="Hussain, Aqarib" userId="2d448d6f-01b9-4d9a-8ec5-30f3e000e61c" providerId="ADAL" clId="{6457AA12-C599-4B6E-8F8E-C609E1A2E9ED}" dt="2023-09-19T17:59:09.331" v="783" actId="1076"/>
        <pc:sldMkLst>
          <pc:docMk/>
          <pc:sldMk cId="3207331740" sldId="268"/>
        </pc:sldMkLst>
        <pc:spChg chg="mod">
          <ac:chgData name="Hussain, Aqarib" userId="2d448d6f-01b9-4d9a-8ec5-30f3e000e61c" providerId="ADAL" clId="{6457AA12-C599-4B6E-8F8E-C609E1A2E9ED}" dt="2023-09-19T17:59:04.080" v="782" actId="20577"/>
          <ac:spMkLst>
            <pc:docMk/>
            <pc:sldMk cId="3207331740" sldId="268"/>
            <ac:spMk id="2" creationId="{F4E11450-5438-53EF-1789-D43A9CC306E0}"/>
          </ac:spMkLst>
        </pc:spChg>
        <pc:picChg chg="add mod">
          <ac:chgData name="Hussain, Aqarib" userId="2d448d6f-01b9-4d9a-8ec5-30f3e000e61c" providerId="ADAL" clId="{6457AA12-C599-4B6E-8F8E-C609E1A2E9ED}" dt="2023-09-19T17:59:09.331" v="783" actId="1076"/>
          <ac:picMkLst>
            <pc:docMk/>
            <pc:sldMk cId="3207331740" sldId="268"/>
            <ac:picMk id="5" creationId="{0A8CF412-A991-EEB6-52E8-1A6207926EF5}"/>
          </ac:picMkLst>
        </pc:picChg>
      </pc:sldChg>
      <pc:sldChg chg="addSp delSp modSp new mod">
        <pc:chgData name="Hussain, Aqarib" userId="2d448d6f-01b9-4d9a-8ec5-30f3e000e61c" providerId="ADAL" clId="{6457AA12-C599-4B6E-8F8E-C609E1A2E9ED}" dt="2023-09-19T13:24:49.456" v="638" actId="14100"/>
        <pc:sldMkLst>
          <pc:docMk/>
          <pc:sldMk cId="1160866218" sldId="269"/>
        </pc:sldMkLst>
        <pc:spChg chg="del">
          <ac:chgData name="Hussain, Aqarib" userId="2d448d6f-01b9-4d9a-8ec5-30f3e000e61c" providerId="ADAL" clId="{6457AA12-C599-4B6E-8F8E-C609E1A2E9ED}" dt="2023-09-19T13:12:39.862" v="407" actId="22"/>
          <ac:spMkLst>
            <pc:docMk/>
            <pc:sldMk cId="1160866218" sldId="269"/>
            <ac:spMk id="2" creationId="{6AC790BC-9CDA-79F5-09D5-2A189A835F50}"/>
          </ac:spMkLst>
        </pc:spChg>
        <pc:spChg chg="add mod">
          <ac:chgData name="Hussain, Aqarib" userId="2d448d6f-01b9-4d9a-8ec5-30f3e000e61c" providerId="ADAL" clId="{6457AA12-C599-4B6E-8F8E-C609E1A2E9ED}" dt="2023-09-19T13:13:17.937" v="410" actId="478"/>
          <ac:spMkLst>
            <pc:docMk/>
            <pc:sldMk cId="1160866218" sldId="269"/>
            <ac:spMk id="9" creationId="{3FCDED8E-FE7C-774D-BF67-77C547B85401}"/>
          </ac:spMkLst>
        </pc:spChg>
        <pc:spChg chg="add mod">
          <ac:chgData name="Hussain, Aqarib" userId="2d448d6f-01b9-4d9a-8ec5-30f3e000e61c" providerId="ADAL" clId="{6457AA12-C599-4B6E-8F8E-C609E1A2E9ED}" dt="2023-09-19T13:24:49.456" v="638" actId="14100"/>
          <ac:spMkLst>
            <pc:docMk/>
            <pc:sldMk cId="1160866218" sldId="269"/>
            <ac:spMk id="14" creationId="{179DDDB7-2C66-5066-D025-6D16FF0100B0}"/>
          </ac:spMkLst>
        </pc:spChg>
        <pc:picChg chg="add del mod">
          <ac:chgData name="Hussain, Aqarib" userId="2d448d6f-01b9-4d9a-8ec5-30f3e000e61c" providerId="ADAL" clId="{6457AA12-C599-4B6E-8F8E-C609E1A2E9ED}" dt="2023-09-19T13:12:43.210" v="409" actId="478"/>
          <ac:picMkLst>
            <pc:docMk/>
            <pc:sldMk cId="1160866218" sldId="269"/>
            <ac:picMk id="5" creationId="{A4DF49AB-682B-5EB6-F870-D2C6FE939766}"/>
          </ac:picMkLst>
        </pc:picChg>
        <pc:picChg chg="add del mod ord">
          <ac:chgData name="Hussain, Aqarib" userId="2d448d6f-01b9-4d9a-8ec5-30f3e000e61c" providerId="ADAL" clId="{6457AA12-C599-4B6E-8F8E-C609E1A2E9ED}" dt="2023-09-19T13:13:17.937" v="410" actId="478"/>
          <ac:picMkLst>
            <pc:docMk/>
            <pc:sldMk cId="1160866218" sldId="269"/>
            <ac:picMk id="7" creationId="{D91A99D7-D82D-0341-4DC3-CAD818F91152}"/>
          </ac:picMkLst>
        </pc:picChg>
        <pc:picChg chg="add del">
          <ac:chgData name="Hussain, Aqarib" userId="2d448d6f-01b9-4d9a-8ec5-30f3e000e61c" providerId="ADAL" clId="{6457AA12-C599-4B6E-8F8E-C609E1A2E9ED}" dt="2023-09-19T13:14:15.634" v="414" actId="478"/>
          <ac:picMkLst>
            <pc:docMk/>
            <pc:sldMk cId="1160866218" sldId="269"/>
            <ac:picMk id="11" creationId="{8EF8FF4F-D4AB-9240-DB9A-5497F1E36EF2}"/>
          </ac:picMkLst>
        </pc:picChg>
        <pc:picChg chg="add mod">
          <ac:chgData name="Hussain, Aqarib" userId="2d448d6f-01b9-4d9a-8ec5-30f3e000e61c" providerId="ADAL" clId="{6457AA12-C599-4B6E-8F8E-C609E1A2E9ED}" dt="2023-09-19T13:24:07.439" v="587" actId="1076"/>
          <ac:picMkLst>
            <pc:docMk/>
            <pc:sldMk cId="1160866218" sldId="269"/>
            <ac:picMk id="13" creationId="{7BF0DAE7-FA58-AD0A-3463-CF9A3BFFE7F8}"/>
          </ac:picMkLst>
        </pc:picChg>
      </pc:sldChg>
    </pc:docChg>
  </pc:docChgLst>
  <pc:docChgLst>
    <pc:chgData name="Hussain, Aqarib" userId="S::ahussain@email.sc.edu::2d448d6f-01b9-4d9a-8ec5-30f3e000e61c" providerId="AD" clId="Web-{AF1BEDF9-55BE-4BAF-AC15-F6CF884A539D}"/>
    <pc:docChg chg="modSld">
      <pc:chgData name="Hussain, Aqarib" userId="S::ahussain@email.sc.edu::2d448d6f-01b9-4d9a-8ec5-30f3e000e61c" providerId="AD" clId="Web-{AF1BEDF9-55BE-4BAF-AC15-F6CF884A539D}" dt="2023-09-05T16:34:20.490" v="2" actId="1076"/>
      <pc:docMkLst>
        <pc:docMk/>
      </pc:docMkLst>
      <pc:sldChg chg="modSp">
        <pc:chgData name="Hussain, Aqarib" userId="S::ahussain@email.sc.edu::2d448d6f-01b9-4d9a-8ec5-30f3e000e61c" providerId="AD" clId="Web-{AF1BEDF9-55BE-4BAF-AC15-F6CF884A539D}" dt="2023-09-05T16:34:20.490" v="2" actId="1076"/>
        <pc:sldMkLst>
          <pc:docMk/>
          <pc:sldMk cId="1928165665" sldId="263"/>
        </pc:sldMkLst>
        <pc:spChg chg="mod">
          <ac:chgData name="Hussain, Aqarib" userId="S::ahussain@email.sc.edu::2d448d6f-01b9-4d9a-8ec5-30f3e000e61c" providerId="AD" clId="Web-{AF1BEDF9-55BE-4BAF-AC15-F6CF884A539D}" dt="2023-09-05T16:34:20.490" v="2" actId="1076"/>
          <ac:spMkLst>
            <pc:docMk/>
            <pc:sldMk cId="1928165665" sldId="263"/>
            <ac:spMk id="2" creationId="{5525CDA5-6476-0876-A373-F4F1BA1F9250}"/>
          </ac:spMkLst>
        </pc:spChg>
      </pc:sldChg>
    </pc:docChg>
  </pc:docChgLst>
  <pc:docChgLst>
    <pc:chgData name="Booth, Kristen" userId="02555c76-d30d-498f-a96f-c7edee7325c8" providerId="ADAL" clId="{852A5E30-6CD9-446D-B1B8-240CAB5B2694}"/>
    <pc:docChg chg="undo custSel addSld modSld sldOrd">
      <pc:chgData name="Booth, Kristen" userId="02555c76-d30d-498f-a96f-c7edee7325c8" providerId="ADAL" clId="{852A5E30-6CD9-446D-B1B8-240CAB5B2694}" dt="2023-09-05T13:52:31.565" v="99" actId="20577"/>
      <pc:docMkLst>
        <pc:docMk/>
      </pc:docMkLst>
      <pc:sldChg chg="addSp delSp modSp mod addCm">
        <pc:chgData name="Booth, Kristen" userId="02555c76-d30d-498f-a96f-c7edee7325c8" providerId="ADAL" clId="{852A5E30-6CD9-446D-B1B8-240CAB5B2694}" dt="2023-09-05T13:50:17.359" v="19" actId="20577"/>
        <pc:sldMkLst>
          <pc:docMk/>
          <pc:sldMk cId="67350141" sldId="259"/>
        </pc:sldMkLst>
        <pc:spChg chg="mod">
          <ac:chgData name="Booth, Kristen" userId="02555c76-d30d-498f-a96f-c7edee7325c8" providerId="ADAL" clId="{852A5E30-6CD9-446D-B1B8-240CAB5B2694}" dt="2023-09-05T13:50:17.359" v="19" actId="20577"/>
          <ac:spMkLst>
            <pc:docMk/>
            <pc:sldMk cId="67350141" sldId="259"/>
            <ac:spMk id="3" creationId="{5A8375CC-09A6-D5AB-5349-498E6DDF56E9}"/>
          </ac:spMkLst>
        </pc:spChg>
        <pc:spChg chg="add del mod">
          <ac:chgData name="Booth, Kristen" userId="02555c76-d30d-498f-a96f-c7edee7325c8" providerId="ADAL" clId="{852A5E30-6CD9-446D-B1B8-240CAB5B2694}" dt="2023-09-05T13:35:57.246" v="8" actId="478"/>
          <ac:spMkLst>
            <pc:docMk/>
            <pc:sldMk cId="67350141" sldId="259"/>
            <ac:spMk id="4" creationId="{11B58110-D1BD-2503-575A-9D462985631C}"/>
          </ac:spMkLst>
        </pc:spChg>
        <pc:picChg chg="add mod">
          <ac:chgData name="Booth, Kristen" userId="02555c76-d30d-498f-a96f-c7edee7325c8" providerId="ADAL" clId="{852A5E30-6CD9-446D-B1B8-240CAB5B2694}" dt="2023-09-05T13:49:45.102" v="14" actId="1076"/>
          <ac:picMkLst>
            <pc:docMk/>
            <pc:sldMk cId="67350141" sldId="259"/>
            <ac:picMk id="6" creationId="{86A2FCC5-5F21-CE11-814E-CDC12C2676EA}"/>
          </ac:picMkLst>
        </pc:picChg>
        <pc:picChg chg="add del mod">
          <ac:chgData name="Booth, Kristen" userId="02555c76-d30d-498f-a96f-c7edee7325c8" providerId="ADAL" clId="{852A5E30-6CD9-446D-B1B8-240CAB5B2694}" dt="2023-09-05T13:36:30.070" v="12" actId="1076"/>
          <ac:picMkLst>
            <pc:docMk/>
            <pc:sldMk cId="67350141" sldId="259"/>
            <ac:picMk id="9" creationId="{2679F226-1F24-7DC4-60D1-96F05E9D30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ooth, Kristen" userId="02555c76-d30d-498f-a96f-c7edee7325c8" providerId="ADAL" clId="{852A5E30-6CD9-446D-B1B8-240CAB5B2694}" dt="2023-09-01T20:34:40.344" v="1"/>
              <pc2:cmMkLst xmlns:pc2="http://schemas.microsoft.com/office/powerpoint/2019/9/main/command">
                <pc:docMk/>
                <pc:sldMk cId="67350141" sldId="259"/>
                <pc2:cmMk id="{6AF0579A-A625-4DA6-88B3-B426B83CBB79}"/>
              </pc2:cmMkLst>
            </pc226:cmChg>
          </p:ext>
        </pc:extLst>
      </pc:sldChg>
      <pc:sldChg chg="ord addCm modCm">
        <pc:chgData name="Booth, Kristen" userId="02555c76-d30d-498f-a96f-c7edee7325c8" providerId="ADAL" clId="{852A5E30-6CD9-446D-B1B8-240CAB5B2694}" dt="2023-09-05T13:51:03.178" v="26"/>
        <pc:sldMkLst>
          <pc:docMk/>
          <pc:sldMk cId="3248687739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ooth, Kristen" userId="02555c76-d30d-498f-a96f-c7edee7325c8" providerId="ADAL" clId="{852A5E30-6CD9-446D-B1B8-240CAB5B2694}" dt="2023-09-05T13:51:03.178" v="26"/>
              <pc2:cmMkLst xmlns:pc2="http://schemas.microsoft.com/office/powerpoint/2019/9/main/command">
                <pc:docMk/>
                <pc:sldMk cId="3248687739" sldId="260"/>
                <pc2:cmMk id="{3DC0BFBE-1CDF-43A9-A48D-3A3A5927A5BE}"/>
              </pc2:cmMkLst>
              <pc226:cmRplyChg chg="add">
                <pc226:chgData name="Booth, Kristen" userId="02555c76-d30d-498f-a96f-c7edee7325c8" providerId="ADAL" clId="{852A5E30-6CD9-446D-B1B8-240CAB5B2694}" dt="2023-09-05T13:51:03.178" v="26"/>
                <pc2:cmRplyMkLst xmlns:pc2="http://schemas.microsoft.com/office/powerpoint/2019/9/main/command">
                  <pc:docMk/>
                  <pc:sldMk cId="3248687739" sldId="260"/>
                  <pc2:cmMk id="{3DC0BFBE-1CDF-43A9-A48D-3A3A5927A5BE}"/>
                  <pc2:cmRplyMk id="{7B564BEE-3CD0-4495-94E6-A34C1D57D2AC}"/>
                </pc2:cmRplyMkLst>
              </pc226:cmRplyChg>
            </pc226:cmChg>
          </p:ext>
        </pc:extLst>
      </pc:sldChg>
      <pc:sldChg chg="ord addCm modCm">
        <pc:chgData name="Booth, Kristen" userId="02555c76-d30d-498f-a96f-c7edee7325c8" providerId="ADAL" clId="{852A5E30-6CD9-446D-B1B8-240CAB5B2694}" dt="2023-09-05T13:50:38.944" v="23"/>
        <pc:sldMkLst>
          <pc:docMk/>
          <pc:sldMk cId="4068212192" sldId="2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ooth, Kristen" userId="02555c76-d30d-498f-a96f-c7edee7325c8" providerId="ADAL" clId="{852A5E30-6CD9-446D-B1B8-240CAB5B2694}" dt="2023-09-01T20:38:51.718" v="3"/>
              <pc2:cmMkLst xmlns:pc2="http://schemas.microsoft.com/office/powerpoint/2019/9/main/command">
                <pc:docMk/>
                <pc:sldMk cId="4068212192" sldId="262"/>
                <pc2:cmMk id="{BB3C21F7-A8ED-4920-9019-7F5BCD3FDDE0}"/>
              </pc2:cmMkLst>
              <pc226:cmRplyChg chg="add">
                <pc226:chgData name="Booth, Kristen" userId="02555c76-d30d-498f-a96f-c7edee7325c8" providerId="ADAL" clId="{852A5E30-6CD9-446D-B1B8-240CAB5B2694}" dt="2023-09-01T20:38:51.718" v="3"/>
                <pc2:cmRplyMkLst xmlns:pc2="http://schemas.microsoft.com/office/powerpoint/2019/9/main/command">
                  <pc:docMk/>
                  <pc:sldMk cId="4068212192" sldId="262"/>
                  <pc2:cmMk id="{BB3C21F7-A8ED-4920-9019-7F5BCD3FDDE0}"/>
                  <pc2:cmRplyMk id="{56AB1A6D-B2A9-48B5-BDAB-FB5B6F879EE9}"/>
                </pc2:cmRplyMkLst>
              </pc226:cmRplyChg>
            </pc226:cmChg>
          </p:ext>
        </pc:extLst>
      </pc:sldChg>
      <pc:sldChg chg="ord addCm">
        <pc:chgData name="Booth, Kristen" userId="02555c76-d30d-498f-a96f-c7edee7325c8" providerId="ADAL" clId="{852A5E30-6CD9-446D-B1B8-240CAB5B2694}" dt="2023-09-05T13:49:57.742" v="16"/>
        <pc:sldMkLst>
          <pc:docMk/>
          <pc:sldMk cId="1928165665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ooth, Kristen" userId="02555c76-d30d-498f-a96f-c7edee7325c8" providerId="ADAL" clId="{852A5E30-6CD9-446D-B1B8-240CAB5B2694}" dt="2023-09-01T20:43:45.919" v="5"/>
              <pc2:cmMkLst xmlns:pc2="http://schemas.microsoft.com/office/powerpoint/2019/9/main/command">
                <pc:docMk/>
                <pc:sldMk cId="1928165665" sldId="263"/>
                <pc2:cmMk id="{D326C741-0D72-4436-A11E-80A976AC63FF}"/>
              </pc2:cmMkLst>
            </pc226:cmChg>
          </p:ext>
        </pc:extLst>
      </pc:sldChg>
      <pc:sldChg chg="ord addCm">
        <pc:chgData name="Booth, Kristen" userId="02555c76-d30d-498f-a96f-c7edee7325c8" providerId="ADAL" clId="{852A5E30-6CD9-446D-B1B8-240CAB5B2694}" dt="2023-09-05T13:49:57.742" v="16"/>
        <pc:sldMkLst>
          <pc:docMk/>
          <pc:sldMk cId="714365325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ooth, Kristen" userId="02555c76-d30d-498f-a96f-c7edee7325c8" providerId="ADAL" clId="{852A5E30-6CD9-446D-B1B8-240CAB5B2694}" dt="2023-09-01T20:44:56.562" v="6"/>
              <pc2:cmMkLst xmlns:pc2="http://schemas.microsoft.com/office/powerpoint/2019/9/main/command">
                <pc:docMk/>
                <pc:sldMk cId="714365325" sldId="264"/>
                <pc2:cmMk id="{95DF213A-D15A-4284-9AEA-4FFD99D3D7AA}"/>
              </pc2:cmMkLst>
            </pc226:cmChg>
          </p:ext>
        </pc:extLst>
      </pc:sldChg>
      <pc:sldChg chg="modSp mod">
        <pc:chgData name="Booth, Kristen" userId="02555c76-d30d-498f-a96f-c7edee7325c8" providerId="ADAL" clId="{852A5E30-6CD9-446D-B1B8-240CAB5B2694}" dt="2023-09-05T13:52:31.565" v="99" actId="20577"/>
        <pc:sldMkLst>
          <pc:docMk/>
          <pc:sldMk cId="1937451957" sldId="265"/>
        </pc:sldMkLst>
        <pc:spChg chg="mod">
          <ac:chgData name="Booth, Kristen" userId="02555c76-d30d-498f-a96f-c7edee7325c8" providerId="ADAL" clId="{852A5E30-6CD9-446D-B1B8-240CAB5B2694}" dt="2023-09-05T13:52:31.565" v="99" actId="20577"/>
          <ac:spMkLst>
            <pc:docMk/>
            <pc:sldMk cId="1937451957" sldId="265"/>
            <ac:spMk id="3" creationId="{AE1CFD43-F2E2-40F9-A253-50F2BCCED4C5}"/>
          </ac:spMkLst>
        </pc:spChg>
      </pc:sldChg>
      <pc:sldChg chg="addCm">
        <pc:chgData name="Booth, Kristen" userId="02555c76-d30d-498f-a96f-c7edee7325c8" providerId="ADAL" clId="{852A5E30-6CD9-446D-B1B8-240CAB5B2694}" dt="2023-09-01T20:28:07.341" v="0"/>
        <pc:sldMkLst>
          <pc:docMk/>
          <pc:sldMk cId="4128801528" sldId="2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ooth, Kristen" userId="02555c76-d30d-498f-a96f-c7edee7325c8" providerId="ADAL" clId="{852A5E30-6CD9-446D-B1B8-240CAB5B2694}" dt="2023-09-01T20:28:07.341" v="0"/>
              <pc2:cmMkLst xmlns:pc2="http://schemas.microsoft.com/office/powerpoint/2019/9/main/command">
                <pc:docMk/>
                <pc:sldMk cId="4128801528" sldId="266"/>
                <pc2:cmMk id="{985D05E5-7B3A-41BF-B9BB-F1D93F090B90}"/>
              </pc2:cmMkLst>
            </pc226:cmChg>
          </p:ext>
        </pc:extLst>
      </pc:sldChg>
      <pc:sldChg chg="addSp delSp modSp new mod modClrScheme chgLayout">
        <pc:chgData name="Booth, Kristen" userId="02555c76-d30d-498f-a96f-c7edee7325c8" providerId="ADAL" clId="{852A5E30-6CD9-446D-B1B8-240CAB5B2694}" dt="2023-09-05T13:51:51.808" v="82" actId="20577"/>
        <pc:sldMkLst>
          <pc:docMk/>
          <pc:sldMk cId="3752005495" sldId="267"/>
        </pc:sldMkLst>
        <pc:spChg chg="del mod ord">
          <ac:chgData name="Booth, Kristen" userId="02555c76-d30d-498f-a96f-c7edee7325c8" providerId="ADAL" clId="{852A5E30-6CD9-446D-B1B8-240CAB5B2694}" dt="2023-09-05T13:51:24.220" v="28" actId="700"/>
          <ac:spMkLst>
            <pc:docMk/>
            <pc:sldMk cId="3752005495" sldId="267"/>
            <ac:spMk id="2" creationId="{B4684A37-CD04-AA8B-BB42-4039E661B7D5}"/>
          </ac:spMkLst>
        </pc:spChg>
        <pc:spChg chg="del mod ord">
          <ac:chgData name="Booth, Kristen" userId="02555c76-d30d-498f-a96f-c7edee7325c8" providerId="ADAL" clId="{852A5E30-6CD9-446D-B1B8-240CAB5B2694}" dt="2023-09-05T13:51:24.220" v="28" actId="700"/>
          <ac:spMkLst>
            <pc:docMk/>
            <pc:sldMk cId="3752005495" sldId="267"/>
            <ac:spMk id="3" creationId="{47EF3B57-9682-BFBC-2DDA-7F34C3CA4CA0}"/>
          </ac:spMkLst>
        </pc:spChg>
        <pc:spChg chg="add mod ord">
          <ac:chgData name="Booth, Kristen" userId="02555c76-d30d-498f-a96f-c7edee7325c8" providerId="ADAL" clId="{852A5E30-6CD9-446D-B1B8-240CAB5B2694}" dt="2023-09-05T13:51:32.394" v="57" actId="20577"/>
          <ac:spMkLst>
            <pc:docMk/>
            <pc:sldMk cId="3752005495" sldId="267"/>
            <ac:spMk id="4" creationId="{9B747BFB-ED18-F3C3-C631-E882EB0EB8E0}"/>
          </ac:spMkLst>
        </pc:spChg>
        <pc:spChg chg="add mod ord">
          <ac:chgData name="Booth, Kristen" userId="02555c76-d30d-498f-a96f-c7edee7325c8" providerId="ADAL" clId="{852A5E30-6CD9-446D-B1B8-240CAB5B2694}" dt="2023-09-05T13:51:24.220" v="28" actId="700"/>
          <ac:spMkLst>
            <pc:docMk/>
            <pc:sldMk cId="3752005495" sldId="267"/>
            <ac:spMk id="5" creationId="{C6E988FC-7E85-DFE8-8644-059696180F9E}"/>
          </ac:spMkLst>
        </pc:spChg>
        <pc:spChg chg="add mod ord">
          <ac:chgData name="Booth, Kristen" userId="02555c76-d30d-498f-a96f-c7edee7325c8" providerId="ADAL" clId="{852A5E30-6CD9-446D-B1B8-240CAB5B2694}" dt="2023-09-05T13:51:24.220" v="28" actId="700"/>
          <ac:spMkLst>
            <pc:docMk/>
            <pc:sldMk cId="3752005495" sldId="267"/>
            <ac:spMk id="6" creationId="{31FA91C3-AF10-92BF-B2B7-0355CECDB68A}"/>
          </ac:spMkLst>
        </pc:spChg>
        <pc:spChg chg="add mod ord">
          <ac:chgData name="Booth, Kristen" userId="02555c76-d30d-498f-a96f-c7edee7325c8" providerId="ADAL" clId="{852A5E30-6CD9-446D-B1B8-240CAB5B2694}" dt="2023-09-05T13:51:24.220" v="28" actId="700"/>
          <ac:spMkLst>
            <pc:docMk/>
            <pc:sldMk cId="3752005495" sldId="267"/>
            <ac:spMk id="7" creationId="{4F1644D7-4437-94E1-00E9-A2312F255B93}"/>
          </ac:spMkLst>
        </pc:spChg>
        <pc:spChg chg="add mod ord">
          <ac:chgData name="Booth, Kristen" userId="02555c76-d30d-498f-a96f-c7edee7325c8" providerId="ADAL" clId="{852A5E30-6CD9-446D-B1B8-240CAB5B2694}" dt="2023-09-05T13:51:24.220" v="28" actId="700"/>
          <ac:spMkLst>
            <pc:docMk/>
            <pc:sldMk cId="3752005495" sldId="267"/>
            <ac:spMk id="8" creationId="{97345096-573C-2DAE-40A8-BB3C9E92BCFB}"/>
          </ac:spMkLst>
        </pc:spChg>
        <pc:spChg chg="add mod">
          <ac:chgData name="Booth, Kristen" userId="02555c76-d30d-498f-a96f-c7edee7325c8" providerId="ADAL" clId="{852A5E30-6CD9-446D-B1B8-240CAB5B2694}" dt="2023-09-05T13:51:51.808" v="82" actId="20577"/>
          <ac:spMkLst>
            <pc:docMk/>
            <pc:sldMk cId="3752005495" sldId="267"/>
            <ac:spMk id="9" creationId="{DE9CC154-1033-436E-5D41-545D881DCE10}"/>
          </ac:spMkLst>
        </pc:spChg>
      </pc:sldChg>
    </pc:docChg>
  </pc:docChgLst>
  <pc:docChgLst>
    <pc:chgData name="Hussain, Aqarib" userId="2d448d6f-01b9-4d9a-8ec5-30f3e000e61c" providerId="ADAL" clId="{562C110F-4A66-4515-AE74-951C4D786A8C}"/>
    <pc:docChg chg="undo custSel addSld delSld modSld">
      <pc:chgData name="Hussain, Aqarib" userId="2d448d6f-01b9-4d9a-8ec5-30f3e000e61c" providerId="ADAL" clId="{562C110F-4A66-4515-AE74-951C4D786A8C}" dt="2023-09-12T12:18:53.649" v="1956" actId="47"/>
      <pc:docMkLst>
        <pc:docMk/>
      </pc:docMkLst>
      <pc:sldChg chg="addSp delSp modSp add del mod modCm">
        <pc:chgData name="Hussain, Aqarib" userId="2d448d6f-01b9-4d9a-8ec5-30f3e000e61c" providerId="ADAL" clId="{562C110F-4A66-4515-AE74-951C4D786A8C}" dt="2023-09-11T19:01:40.846" v="1938" actId="1076"/>
        <pc:sldMkLst>
          <pc:docMk/>
          <pc:sldMk cId="67350141" sldId="259"/>
        </pc:sldMkLst>
        <pc:spChg chg="del mod">
          <ac:chgData name="Hussain, Aqarib" userId="2d448d6f-01b9-4d9a-8ec5-30f3e000e61c" providerId="ADAL" clId="{562C110F-4A66-4515-AE74-951C4D786A8C}" dt="2023-09-03T19:12:32.725" v="155" actId="931"/>
          <ac:spMkLst>
            <pc:docMk/>
            <pc:sldMk cId="67350141" sldId="259"/>
            <ac:spMk id="2" creationId="{CFDCAF6E-C6B8-C292-6C8B-8364279266B2}"/>
          </ac:spMkLst>
        </pc:spChg>
        <pc:spChg chg="mod">
          <ac:chgData name="Hussain, Aqarib" userId="2d448d6f-01b9-4d9a-8ec5-30f3e000e61c" providerId="ADAL" clId="{562C110F-4A66-4515-AE74-951C4D786A8C}" dt="2023-09-03T13:41:41.993" v="82" actId="20577"/>
          <ac:spMkLst>
            <pc:docMk/>
            <pc:sldMk cId="67350141" sldId="259"/>
            <ac:spMk id="3" creationId="{5A8375CC-09A6-D5AB-5349-498E6DDF56E9}"/>
          </ac:spMkLst>
        </pc:spChg>
        <pc:spChg chg="add del mod">
          <ac:chgData name="Hussain, Aqarib" userId="2d448d6f-01b9-4d9a-8ec5-30f3e000e61c" providerId="ADAL" clId="{562C110F-4A66-4515-AE74-951C4D786A8C}" dt="2023-09-05T14:32:07.787" v="1042" actId="931"/>
          <ac:spMkLst>
            <pc:docMk/>
            <pc:sldMk cId="67350141" sldId="259"/>
            <ac:spMk id="4" creationId="{2D838777-FA70-8EEC-82A9-7F2BEC22E909}"/>
          </ac:spMkLst>
        </pc:spChg>
        <pc:spChg chg="add del mod">
          <ac:chgData name="Hussain, Aqarib" userId="2d448d6f-01b9-4d9a-8ec5-30f3e000e61c" providerId="ADAL" clId="{562C110F-4A66-4515-AE74-951C4D786A8C}" dt="2023-09-11T19:01:09.733" v="1906" actId="478"/>
          <ac:spMkLst>
            <pc:docMk/>
            <pc:sldMk cId="67350141" sldId="259"/>
            <ac:spMk id="6" creationId="{0025912C-8A96-6F04-B456-614DA86DEF53}"/>
          </ac:spMkLst>
        </pc:spChg>
        <pc:spChg chg="add del mod">
          <ac:chgData name="Hussain, Aqarib" userId="2d448d6f-01b9-4d9a-8ec5-30f3e000e61c" providerId="ADAL" clId="{562C110F-4A66-4515-AE74-951C4D786A8C}" dt="2023-09-05T16:05:18.835" v="1262" actId="931"/>
          <ac:spMkLst>
            <pc:docMk/>
            <pc:sldMk cId="67350141" sldId="259"/>
            <ac:spMk id="6" creationId="{C682971A-A3FA-F547-9311-AB405AE36772}"/>
          </ac:spMkLst>
        </pc:spChg>
        <pc:spChg chg="mod">
          <ac:chgData name="Hussain, Aqarib" userId="2d448d6f-01b9-4d9a-8ec5-30f3e000e61c" providerId="ADAL" clId="{562C110F-4A66-4515-AE74-951C4D786A8C}" dt="2023-09-05T16:06:15.177" v="1286" actId="1076"/>
          <ac:spMkLst>
            <pc:docMk/>
            <pc:sldMk cId="67350141" sldId="259"/>
            <ac:spMk id="8" creationId="{78B54536-3009-17DC-FE76-57C5591F3244}"/>
          </ac:spMkLst>
        </pc:spChg>
        <pc:spChg chg="add del mod">
          <ac:chgData name="Hussain, Aqarib" userId="2d448d6f-01b9-4d9a-8ec5-30f3e000e61c" providerId="ADAL" clId="{562C110F-4A66-4515-AE74-951C4D786A8C}" dt="2023-09-05T14:35:26.243" v="1044" actId="931"/>
          <ac:spMkLst>
            <pc:docMk/>
            <pc:sldMk cId="67350141" sldId="259"/>
            <ac:spMk id="11" creationId="{B566892D-4001-6A53-5C30-0E9058F77034}"/>
          </ac:spMkLst>
        </pc:spChg>
        <pc:spChg chg="add del mod">
          <ac:chgData name="Hussain, Aqarib" userId="2d448d6f-01b9-4d9a-8ec5-30f3e000e61c" providerId="ADAL" clId="{562C110F-4A66-4515-AE74-951C4D786A8C}" dt="2023-09-05T16:07:35.731" v="1288" actId="931"/>
          <ac:spMkLst>
            <pc:docMk/>
            <pc:sldMk cId="67350141" sldId="259"/>
            <ac:spMk id="14" creationId="{1508EA0A-647E-D9E7-69C2-048A27B473A9}"/>
          </ac:spMkLst>
        </pc:spChg>
        <pc:spChg chg="add del mod">
          <ac:chgData name="Hussain, Aqarib" userId="2d448d6f-01b9-4d9a-8ec5-30f3e000e61c" providerId="ADAL" clId="{562C110F-4A66-4515-AE74-951C4D786A8C}" dt="2023-09-05T16:10:03.683" v="1314" actId="931"/>
          <ac:spMkLst>
            <pc:docMk/>
            <pc:sldMk cId="67350141" sldId="259"/>
            <ac:spMk id="20" creationId="{5BBC03C3-A2E6-46E3-1F4F-8C8103BD3C5C}"/>
          </ac:spMkLst>
        </pc:spChg>
        <pc:picChg chg="add del mod">
          <ac:chgData name="Hussain, Aqarib" userId="2d448d6f-01b9-4d9a-8ec5-30f3e000e61c" providerId="ADAL" clId="{562C110F-4A66-4515-AE74-951C4D786A8C}" dt="2023-09-05T16:05:43.680" v="1265" actId="478"/>
          <ac:picMkLst>
            <pc:docMk/>
            <pc:sldMk cId="67350141" sldId="259"/>
            <ac:picMk id="4" creationId="{4B0D50D2-2D32-939B-B03C-CB9DB5D5D707}"/>
          </ac:picMkLst>
        </pc:picChg>
        <pc:picChg chg="add mod">
          <ac:chgData name="Hussain, Aqarib" userId="2d448d6f-01b9-4d9a-8ec5-30f3e000e61c" providerId="ADAL" clId="{562C110F-4A66-4515-AE74-951C4D786A8C}" dt="2023-09-11T19:01:40.846" v="1938" actId="1076"/>
          <ac:picMkLst>
            <pc:docMk/>
            <pc:sldMk cId="67350141" sldId="259"/>
            <ac:picMk id="4" creationId="{A0062315-8D0D-D43A-6D66-C7A21417C02A}"/>
          </ac:picMkLst>
        </pc:picChg>
        <pc:picChg chg="add del mod">
          <ac:chgData name="Hussain, Aqarib" userId="2d448d6f-01b9-4d9a-8ec5-30f3e000e61c" providerId="ADAL" clId="{562C110F-4A66-4515-AE74-951C4D786A8C}" dt="2023-09-03T19:12:25.762" v="154" actId="478"/>
          <ac:picMkLst>
            <pc:docMk/>
            <pc:sldMk cId="67350141" sldId="259"/>
            <ac:picMk id="5" creationId="{11F61DF6-CFD0-7B53-F70A-B1ED2595C830}"/>
          </ac:picMkLst>
        </pc:picChg>
        <pc:picChg chg="del">
          <ac:chgData name="Hussain, Aqarib" userId="2d448d6f-01b9-4d9a-8ec5-30f3e000e61c" providerId="ADAL" clId="{562C110F-4A66-4515-AE74-951C4D786A8C}" dt="2023-09-05T14:31:56.056" v="1041" actId="478"/>
          <ac:picMkLst>
            <pc:docMk/>
            <pc:sldMk cId="67350141" sldId="259"/>
            <ac:picMk id="6" creationId="{86A2FCC5-5F21-CE11-814E-CDC12C2676EA}"/>
          </ac:picMkLst>
        </pc:picChg>
        <pc:picChg chg="del">
          <ac:chgData name="Hussain, Aqarib" userId="2d448d6f-01b9-4d9a-8ec5-30f3e000e61c" providerId="ADAL" clId="{562C110F-4A66-4515-AE74-951C4D786A8C}" dt="2023-09-03T13:40:12.253" v="7" actId="478"/>
          <ac:picMkLst>
            <pc:docMk/>
            <pc:sldMk cId="67350141" sldId="259"/>
            <ac:picMk id="7" creationId="{5EBC8072-2A2F-23BA-6B68-58E24340D30E}"/>
          </ac:picMkLst>
        </pc:picChg>
        <pc:picChg chg="add del mod">
          <ac:chgData name="Hussain, Aqarib" userId="2d448d6f-01b9-4d9a-8ec5-30f3e000e61c" providerId="ADAL" clId="{562C110F-4A66-4515-AE74-951C4D786A8C}" dt="2023-09-05T14:35:20.831" v="1043" actId="478"/>
          <ac:picMkLst>
            <pc:docMk/>
            <pc:sldMk cId="67350141" sldId="259"/>
            <ac:picMk id="7" creationId="{7E98B90E-6AFE-4CDA-A360-EE245975D5D7}"/>
          </ac:picMkLst>
        </pc:picChg>
        <pc:picChg chg="add del mod">
          <ac:chgData name="Hussain, Aqarib" userId="2d448d6f-01b9-4d9a-8ec5-30f3e000e61c" providerId="ADAL" clId="{562C110F-4A66-4515-AE74-951C4D786A8C}" dt="2023-09-05T14:31:44.172" v="1039" actId="478"/>
          <ac:picMkLst>
            <pc:docMk/>
            <pc:sldMk cId="67350141" sldId="259"/>
            <ac:picMk id="9" creationId="{2679F226-1F24-7DC4-60D1-96F05E9D30A3}"/>
          </ac:picMkLst>
        </pc:picChg>
        <pc:picChg chg="add del mod">
          <ac:chgData name="Hussain, Aqarib" userId="2d448d6f-01b9-4d9a-8ec5-30f3e000e61c" providerId="ADAL" clId="{562C110F-4A66-4515-AE74-951C4D786A8C}" dt="2023-09-05T16:05:44.449" v="1266" actId="478"/>
          <ac:picMkLst>
            <pc:docMk/>
            <pc:sldMk cId="67350141" sldId="259"/>
            <ac:picMk id="9" creationId="{50454201-3436-B656-22A9-022A3759770F}"/>
          </ac:picMkLst>
        </pc:picChg>
        <pc:picChg chg="add del mod">
          <ac:chgData name="Hussain, Aqarib" userId="2d448d6f-01b9-4d9a-8ec5-30f3e000e61c" providerId="ADAL" clId="{562C110F-4A66-4515-AE74-951C4D786A8C}" dt="2023-09-05T16:07:27.474" v="1287" actId="478"/>
          <ac:picMkLst>
            <pc:docMk/>
            <pc:sldMk cId="67350141" sldId="259"/>
            <ac:picMk id="11" creationId="{33E7EC0B-45E8-EE2F-AE03-93ED6E227562}"/>
          </ac:picMkLst>
        </pc:picChg>
        <pc:picChg chg="add del mod">
          <ac:chgData name="Hussain, Aqarib" userId="2d448d6f-01b9-4d9a-8ec5-30f3e000e61c" providerId="ADAL" clId="{562C110F-4A66-4515-AE74-951C4D786A8C}" dt="2023-09-05T15:56:49.004" v="1255" actId="478"/>
          <ac:picMkLst>
            <pc:docMk/>
            <pc:sldMk cId="67350141" sldId="259"/>
            <ac:picMk id="13" creationId="{D8AF1B36-D9C2-83A9-0965-F999E25926C1}"/>
          </ac:picMkLst>
        </pc:picChg>
        <pc:picChg chg="add del mod">
          <ac:chgData name="Hussain, Aqarib" userId="2d448d6f-01b9-4d9a-8ec5-30f3e000e61c" providerId="ADAL" clId="{562C110F-4A66-4515-AE74-951C4D786A8C}" dt="2023-09-05T16:09:09.893" v="1313" actId="478"/>
          <ac:picMkLst>
            <pc:docMk/>
            <pc:sldMk cId="67350141" sldId="259"/>
            <ac:picMk id="16" creationId="{40D7546E-D276-2F6B-F5CB-447EDF6DE408}"/>
          </ac:picMkLst>
        </pc:picChg>
        <pc:picChg chg="add del mod">
          <ac:chgData name="Hussain, Aqarib" userId="2d448d6f-01b9-4d9a-8ec5-30f3e000e61c" providerId="ADAL" clId="{562C110F-4A66-4515-AE74-951C4D786A8C}" dt="2023-09-05T16:10:10.658" v="1315" actId="478"/>
          <ac:picMkLst>
            <pc:docMk/>
            <pc:sldMk cId="67350141" sldId="259"/>
            <ac:picMk id="18" creationId="{203C4B78-3607-B65F-1C13-F98DCE4F732E}"/>
          </ac:picMkLst>
        </pc:picChg>
        <pc:picChg chg="add del mod">
          <ac:chgData name="Hussain, Aqarib" userId="2d448d6f-01b9-4d9a-8ec5-30f3e000e61c" providerId="ADAL" clId="{562C110F-4A66-4515-AE74-951C4D786A8C}" dt="2023-09-11T19:01:05.719" v="1905" actId="478"/>
          <ac:picMkLst>
            <pc:docMk/>
            <pc:sldMk cId="67350141" sldId="259"/>
            <ac:picMk id="22" creationId="{B9C260C2-316A-B68E-A4F8-BE6788B202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Hussain, Aqarib" userId="2d448d6f-01b9-4d9a-8ec5-30f3e000e61c" providerId="ADAL" clId="{562C110F-4A66-4515-AE74-951C4D786A8C}" dt="2023-09-01T21:07:15.934" v="6"/>
              <pc2:cmMkLst xmlns:pc2="http://schemas.microsoft.com/office/powerpoint/2019/9/main/command">
                <pc:docMk/>
                <pc:sldMk cId="67350141" sldId="259"/>
                <pc2:cmMk id="{6AF0579A-A625-4DA6-88B3-B426B83CBB79}"/>
              </pc2:cmMkLst>
              <pc226:cmRplyChg chg="add">
                <pc226:chgData name="Hussain, Aqarib" userId="2d448d6f-01b9-4d9a-8ec5-30f3e000e61c" providerId="ADAL" clId="{562C110F-4A66-4515-AE74-951C4D786A8C}" dt="2023-09-01T21:07:15.934" v="6"/>
                <pc2:cmRplyMkLst xmlns:pc2="http://schemas.microsoft.com/office/powerpoint/2019/9/main/command">
                  <pc:docMk/>
                  <pc:sldMk cId="67350141" sldId="259"/>
                  <pc2:cmMk id="{6AF0579A-A625-4DA6-88B3-B426B83CBB79}"/>
                  <pc2:cmRplyMk id="{E2B68646-B9EB-4A5C-8D0F-F2B2C474D481}"/>
                </pc2:cmRplyMkLst>
              </pc226:cmRplyChg>
            </pc226:cmChg>
          </p:ext>
        </pc:extLst>
      </pc:sldChg>
      <pc:sldChg chg="modSp del mod modCm">
        <pc:chgData name="Hussain, Aqarib" userId="2d448d6f-01b9-4d9a-8ec5-30f3e000e61c" providerId="ADAL" clId="{562C110F-4A66-4515-AE74-951C4D786A8C}" dt="2023-09-05T15:55:57.487" v="1250" actId="47"/>
        <pc:sldMkLst>
          <pc:docMk/>
          <pc:sldMk cId="3248687739" sldId="260"/>
        </pc:sldMkLst>
        <pc:spChg chg="mod">
          <ac:chgData name="Hussain, Aqarib" userId="2d448d6f-01b9-4d9a-8ec5-30f3e000e61c" providerId="ADAL" clId="{562C110F-4A66-4515-AE74-951C4D786A8C}" dt="2023-09-05T14:28:22.359" v="996" actId="21"/>
          <ac:spMkLst>
            <pc:docMk/>
            <pc:sldMk cId="3248687739" sldId="260"/>
            <ac:spMk id="2" creationId="{6553EDAB-A088-6C01-45F3-FB36FC867F5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Hussain, Aqarib" userId="2d448d6f-01b9-4d9a-8ec5-30f3e000e61c" providerId="ADAL" clId="{562C110F-4A66-4515-AE74-951C4D786A8C}" dt="2023-09-03T14:10:09.025" v="153"/>
              <pc2:cmMkLst xmlns:pc2="http://schemas.microsoft.com/office/powerpoint/2019/9/main/command">
                <pc:docMk/>
                <pc:sldMk cId="3248687739" sldId="260"/>
                <pc2:cmMk id="{3DC0BFBE-1CDF-43A9-A48D-3A3A5927A5BE}"/>
              </pc2:cmMkLst>
              <pc226:cmRplyChg chg="add mod">
                <pc226:chgData name="Hussain, Aqarib" userId="2d448d6f-01b9-4d9a-8ec5-30f3e000e61c" providerId="ADAL" clId="{562C110F-4A66-4515-AE74-951C4D786A8C}" dt="2023-09-03T14:10:05.476" v="152"/>
                <pc2:cmRplyMkLst xmlns:pc2="http://schemas.microsoft.com/office/powerpoint/2019/9/main/command">
                  <pc:docMk/>
                  <pc:sldMk cId="3248687739" sldId="260"/>
                  <pc2:cmMk id="{3DC0BFBE-1CDF-43A9-A48D-3A3A5927A5BE}"/>
                  <pc2:cmRplyMk id="{0A96306F-3B8D-4882-8DFB-A68A5418CA79}"/>
                </pc2:cmRplyMkLst>
              </pc226:cmRplyChg>
            </pc226:cmChg>
          </p:ext>
        </pc:extLst>
      </pc:sldChg>
      <pc:sldChg chg="addSp delSp modSp mod modCm">
        <pc:chgData name="Hussain, Aqarib" userId="2d448d6f-01b9-4d9a-8ec5-30f3e000e61c" providerId="ADAL" clId="{562C110F-4A66-4515-AE74-951C4D786A8C}" dt="2023-09-11T12:31:08.696" v="1633" actId="1076"/>
        <pc:sldMkLst>
          <pc:docMk/>
          <pc:sldMk cId="4068212192" sldId="262"/>
        </pc:sldMkLst>
        <pc:spChg chg="mod">
          <ac:chgData name="Hussain, Aqarib" userId="2d448d6f-01b9-4d9a-8ec5-30f3e000e61c" providerId="ADAL" clId="{562C110F-4A66-4515-AE74-951C4D786A8C}" dt="2023-09-03T13:56:12.515" v="116" actId="20577"/>
          <ac:spMkLst>
            <pc:docMk/>
            <pc:sldMk cId="4068212192" sldId="262"/>
            <ac:spMk id="3" creationId="{026CFA64-2AC7-91EC-BC2C-4E38214608D4}"/>
          </ac:spMkLst>
        </pc:spChg>
        <pc:spChg chg="add del mod">
          <ac:chgData name="Hussain, Aqarib" userId="2d448d6f-01b9-4d9a-8ec5-30f3e000e61c" providerId="ADAL" clId="{562C110F-4A66-4515-AE74-951C4D786A8C}" dt="2023-09-03T13:52:42.609" v="90" actId="478"/>
          <ac:spMkLst>
            <pc:docMk/>
            <pc:sldMk cId="4068212192" sldId="262"/>
            <ac:spMk id="10" creationId="{A0A448E9-B8B9-C949-7A8A-655FC7904059}"/>
          </ac:spMkLst>
        </pc:spChg>
        <pc:spChg chg="add mod">
          <ac:chgData name="Hussain, Aqarib" userId="2d448d6f-01b9-4d9a-8ec5-30f3e000e61c" providerId="ADAL" clId="{562C110F-4A66-4515-AE74-951C4D786A8C}" dt="2023-09-05T15:12:18.395" v="1169" actId="1076"/>
          <ac:spMkLst>
            <pc:docMk/>
            <pc:sldMk cId="4068212192" sldId="262"/>
            <ac:spMk id="13" creationId="{B280157A-7614-B6BF-561B-487DFC82868B}"/>
          </ac:spMkLst>
        </pc:spChg>
        <pc:spChg chg="add mod">
          <ac:chgData name="Hussain, Aqarib" userId="2d448d6f-01b9-4d9a-8ec5-30f3e000e61c" providerId="ADAL" clId="{562C110F-4A66-4515-AE74-951C4D786A8C}" dt="2023-09-11T12:31:08.696" v="1633" actId="1076"/>
          <ac:spMkLst>
            <pc:docMk/>
            <pc:sldMk cId="4068212192" sldId="262"/>
            <ac:spMk id="14" creationId="{AD700722-40CA-8E37-C841-3FD9E0A856DF}"/>
          </ac:spMkLst>
        </pc:spChg>
        <pc:graphicFrameChg chg="del">
          <ac:chgData name="Hussain, Aqarib" userId="2d448d6f-01b9-4d9a-8ec5-30f3e000e61c" providerId="ADAL" clId="{562C110F-4A66-4515-AE74-951C4D786A8C}" dt="2023-09-03T13:52:36.089" v="89" actId="478"/>
          <ac:graphicFrameMkLst>
            <pc:docMk/>
            <pc:sldMk cId="4068212192" sldId="262"/>
            <ac:graphicFrameMk id="4" creationId="{9B2171DF-8DEC-38BF-BA1B-2EF400000E63}"/>
          </ac:graphicFrameMkLst>
        </pc:graphicFrameChg>
        <pc:graphicFrameChg chg="del">
          <ac:chgData name="Hussain, Aqarib" userId="2d448d6f-01b9-4d9a-8ec5-30f3e000e61c" providerId="ADAL" clId="{562C110F-4A66-4515-AE74-951C4D786A8C}" dt="2023-09-03T13:52:44.005" v="91" actId="478"/>
          <ac:graphicFrameMkLst>
            <pc:docMk/>
            <pc:sldMk cId="4068212192" sldId="262"/>
            <ac:graphicFrameMk id="5" creationId="{EC75903D-4903-F79B-05CA-6726BACD42CF}"/>
          </ac:graphicFrameMkLst>
        </pc:graphicFrameChg>
        <pc:picChg chg="add del mod">
          <ac:chgData name="Hussain, Aqarib" userId="2d448d6f-01b9-4d9a-8ec5-30f3e000e61c" providerId="ADAL" clId="{562C110F-4A66-4515-AE74-951C4D786A8C}" dt="2023-09-05T15:08:14.670" v="1079" actId="478"/>
          <ac:picMkLst>
            <pc:docMk/>
            <pc:sldMk cId="4068212192" sldId="262"/>
            <ac:picMk id="4" creationId="{73F64B09-A58C-8BBB-5A58-8BB61867B739}"/>
          </ac:picMkLst>
        </pc:picChg>
        <pc:picChg chg="add del mod">
          <ac:chgData name="Hussain, Aqarib" userId="2d448d6f-01b9-4d9a-8ec5-30f3e000e61c" providerId="ADAL" clId="{562C110F-4A66-4515-AE74-951C4D786A8C}" dt="2023-09-05T15:46:27.186" v="1241" actId="478"/>
          <ac:picMkLst>
            <pc:docMk/>
            <pc:sldMk cId="4068212192" sldId="262"/>
            <ac:picMk id="5" creationId="{E3676AC5-ED64-8116-451D-62521EDAD18E}"/>
          </ac:picMkLst>
        </pc:picChg>
        <pc:picChg chg="add del mod">
          <ac:chgData name="Hussain, Aqarib" userId="2d448d6f-01b9-4d9a-8ec5-30f3e000e61c" providerId="ADAL" clId="{562C110F-4A66-4515-AE74-951C4D786A8C}" dt="2023-09-03T13:52:24.564" v="87" actId="478"/>
          <ac:picMkLst>
            <pc:docMk/>
            <pc:sldMk cId="4068212192" sldId="262"/>
            <ac:picMk id="6" creationId="{CEEC5390-E5BD-F5A8-FE88-0D971D55E8ED}"/>
          </ac:picMkLst>
        </pc:picChg>
        <pc:picChg chg="add del mod">
          <ac:chgData name="Hussain, Aqarib" userId="2d448d6f-01b9-4d9a-8ec5-30f3e000e61c" providerId="ADAL" clId="{562C110F-4A66-4515-AE74-951C4D786A8C}" dt="2023-09-05T15:53:51.127" v="1243" actId="478"/>
          <ac:picMkLst>
            <pc:docMk/>
            <pc:sldMk cId="4068212192" sldId="262"/>
            <ac:picMk id="7" creationId="{9D88AE45-F04C-8586-75EE-C6C5DCDDE306}"/>
          </ac:picMkLst>
        </pc:picChg>
        <pc:picChg chg="add del mod">
          <ac:chgData name="Hussain, Aqarib" userId="2d448d6f-01b9-4d9a-8ec5-30f3e000e61c" providerId="ADAL" clId="{562C110F-4A66-4515-AE74-951C4D786A8C}" dt="2023-09-03T19:12:36.443" v="157" actId="478"/>
          <ac:picMkLst>
            <pc:docMk/>
            <pc:sldMk cId="4068212192" sldId="262"/>
            <ac:picMk id="8" creationId="{429DE23B-6809-CCE8-ADD3-2578BC0CC429}"/>
          </ac:picMkLst>
        </pc:picChg>
        <pc:picChg chg="add del mod">
          <ac:chgData name="Hussain, Aqarib" userId="2d448d6f-01b9-4d9a-8ec5-30f3e000e61c" providerId="ADAL" clId="{562C110F-4A66-4515-AE74-951C4D786A8C}" dt="2023-09-05T15:11:31.113" v="1143" actId="478"/>
          <ac:picMkLst>
            <pc:docMk/>
            <pc:sldMk cId="4068212192" sldId="262"/>
            <ac:picMk id="9" creationId="{6E241D78-757E-D0FD-9133-35FB4AE7B5E7}"/>
          </ac:picMkLst>
        </pc:picChg>
        <pc:picChg chg="add del mod">
          <ac:chgData name="Hussain, Aqarib" userId="2d448d6f-01b9-4d9a-8ec5-30f3e000e61c" providerId="ADAL" clId="{562C110F-4A66-4515-AE74-951C4D786A8C}" dt="2023-09-05T15:53:52.039" v="1244" actId="478"/>
          <ac:picMkLst>
            <pc:docMk/>
            <pc:sldMk cId="4068212192" sldId="262"/>
            <ac:picMk id="11" creationId="{F0B337CC-C5AA-9B46-E938-0C035D649D50}"/>
          </ac:picMkLst>
        </pc:picChg>
        <pc:picChg chg="add del mod">
          <ac:chgData name="Hussain, Aqarib" userId="2d448d6f-01b9-4d9a-8ec5-30f3e000e61c" providerId="ADAL" clId="{562C110F-4A66-4515-AE74-951C4D786A8C}" dt="2023-09-05T15:08:15.959" v="1080" actId="478"/>
          <ac:picMkLst>
            <pc:docMk/>
            <pc:sldMk cId="4068212192" sldId="262"/>
            <ac:picMk id="12" creationId="{D0893C5D-0A42-2688-EC60-51B4C427C255}"/>
          </ac:picMkLst>
        </pc:picChg>
        <pc:picChg chg="add del mod">
          <ac:chgData name="Hussain, Aqarib" userId="2d448d6f-01b9-4d9a-8ec5-30f3e000e61c" providerId="ADAL" clId="{562C110F-4A66-4515-AE74-951C4D786A8C}" dt="2023-09-04T15:41:12.945" v="547" actId="478"/>
          <ac:picMkLst>
            <pc:docMk/>
            <pc:sldMk cId="4068212192" sldId="262"/>
            <ac:picMk id="16" creationId="{5B1C6B67-1AEA-7318-14EC-0F2AD5121979}"/>
          </ac:picMkLst>
        </pc:picChg>
        <pc:picChg chg="add del mod">
          <ac:chgData name="Hussain, Aqarib" userId="2d448d6f-01b9-4d9a-8ec5-30f3e000e61c" providerId="ADAL" clId="{562C110F-4A66-4515-AE74-951C4D786A8C}" dt="2023-09-05T15:42:45.584" v="1171" actId="478"/>
          <ac:picMkLst>
            <pc:docMk/>
            <pc:sldMk cId="4068212192" sldId="262"/>
            <ac:picMk id="16" creationId="{AFC7FB1A-4A9A-5CC1-EFF6-37E035EDE5E7}"/>
          </ac:picMkLst>
        </pc:picChg>
        <pc:picChg chg="add del mod">
          <ac:chgData name="Hussain, Aqarib" userId="2d448d6f-01b9-4d9a-8ec5-30f3e000e61c" providerId="ADAL" clId="{562C110F-4A66-4515-AE74-951C4D786A8C}" dt="2023-09-05T15:44:48.673" v="1200" actId="478"/>
          <ac:picMkLst>
            <pc:docMk/>
            <pc:sldMk cId="4068212192" sldId="262"/>
            <ac:picMk id="18" creationId="{5812E803-E36C-ABE5-3D80-22650B91C483}"/>
          </ac:picMkLst>
        </pc:picChg>
        <pc:picChg chg="add del mod">
          <ac:chgData name="Hussain, Aqarib" userId="2d448d6f-01b9-4d9a-8ec5-30f3e000e61c" providerId="ADAL" clId="{562C110F-4A66-4515-AE74-951C4D786A8C}" dt="2023-09-05T14:42:49.617" v="1046" actId="478"/>
          <ac:picMkLst>
            <pc:docMk/>
            <pc:sldMk cId="4068212192" sldId="262"/>
            <ac:picMk id="18" creationId="{BF5EEA2F-13C5-7B81-291B-FFBC7F43512E}"/>
          </ac:picMkLst>
        </pc:picChg>
        <pc:picChg chg="add mod">
          <ac:chgData name="Hussain, Aqarib" userId="2d448d6f-01b9-4d9a-8ec5-30f3e000e61c" providerId="ADAL" clId="{562C110F-4A66-4515-AE74-951C4D786A8C}" dt="2023-09-11T12:31:03.771" v="1632" actId="1076"/>
          <ac:picMkLst>
            <pc:docMk/>
            <pc:sldMk cId="4068212192" sldId="262"/>
            <ac:picMk id="20" creationId="{987F560D-97D1-201F-6AE0-9045A2BFC274}"/>
          </ac:picMkLst>
        </pc:picChg>
        <pc:picChg chg="add mod">
          <ac:chgData name="Hussain, Aqarib" userId="2d448d6f-01b9-4d9a-8ec5-30f3e000e61c" providerId="ADAL" clId="{562C110F-4A66-4515-AE74-951C4D786A8C}" dt="2023-09-05T15:54:28.640" v="1249" actId="1076"/>
          <ac:picMkLst>
            <pc:docMk/>
            <pc:sldMk cId="4068212192" sldId="262"/>
            <ac:picMk id="22" creationId="{D642E84A-49BE-B577-0D28-8BA0C83C6DB2}"/>
          </ac:picMkLst>
        </pc:picChg>
        <pc:picChg chg="add mod">
          <ac:chgData name="Hussain, Aqarib" userId="2d448d6f-01b9-4d9a-8ec5-30f3e000e61c" providerId="ADAL" clId="{562C110F-4A66-4515-AE74-951C4D786A8C}" dt="2023-09-05T15:54:21.016" v="1248" actId="1076"/>
          <ac:picMkLst>
            <pc:docMk/>
            <pc:sldMk cId="4068212192" sldId="262"/>
            <ac:picMk id="24" creationId="{00A71C23-E0A0-6F7E-62B1-A4C80559D4C0}"/>
          </ac:picMkLst>
        </pc:picChg>
        <pc:picChg chg="add del mod">
          <ac:chgData name="Hussain, Aqarib" userId="2d448d6f-01b9-4d9a-8ec5-30f3e000e61c" providerId="ADAL" clId="{562C110F-4A66-4515-AE74-951C4D786A8C}" dt="2023-09-04T15:37:51.794" v="541" actId="478"/>
          <ac:picMkLst>
            <pc:docMk/>
            <pc:sldMk cId="4068212192" sldId="262"/>
            <ac:picMk id="1026" creationId="{0F5164DE-234C-B75F-123D-B599DC83CB59}"/>
          </ac:picMkLst>
        </pc:picChg>
        <pc:picChg chg="add del mod">
          <ac:chgData name="Hussain, Aqarib" userId="2d448d6f-01b9-4d9a-8ec5-30f3e000e61c" providerId="ADAL" clId="{562C110F-4A66-4515-AE74-951C4D786A8C}" dt="2023-09-03T14:08:38.199" v="140" actId="478"/>
          <ac:picMkLst>
            <pc:docMk/>
            <pc:sldMk cId="4068212192" sldId="262"/>
            <ac:picMk id="1028" creationId="{280BD2E0-EBA1-4200-C967-0A7F3B429E0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Hussain, Aqarib" userId="2d448d6f-01b9-4d9a-8ec5-30f3e000e61c" providerId="ADAL" clId="{562C110F-4A66-4515-AE74-951C4D786A8C}" dt="2023-09-01T21:06:55.927" v="5"/>
              <pc2:cmMkLst xmlns:pc2="http://schemas.microsoft.com/office/powerpoint/2019/9/main/command">
                <pc:docMk/>
                <pc:sldMk cId="4068212192" sldId="262"/>
                <pc2:cmMk id="{BB3C21F7-A8ED-4920-9019-7F5BCD3FDDE0}"/>
              </pc2:cmMkLst>
              <pc226:cmRplyChg chg="add">
                <pc226:chgData name="Hussain, Aqarib" userId="2d448d6f-01b9-4d9a-8ec5-30f3e000e61c" providerId="ADAL" clId="{562C110F-4A66-4515-AE74-951C4D786A8C}" dt="2023-09-01T21:06:55.927" v="5"/>
                <pc2:cmRplyMkLst xmlns:pc2="http://schemas.microsoft.com/office/powerpoint/2019/9/main/command">
                  <pc:docMk/>
                  <pc:sldMk cId="4068212192" sldId="262"/>
                  <pc2:cmMk id="{BB3C21F7-A8ED-4920-9019-7F5BCD3FDDE0}"/>
                  <pc2:cmRplyMk id="{046009A6-030F-45CC-ADC5-8E362EE6A3FB}"/>
                </pc2:cmRplyMkLst>
              </pc226:cmRplyChg>
            </pc226:cmChg>
          </p:ext>
        </pc:extLst>
      </pc:sldChg>
      <pc:sldChg chg="modSp mod modCm">
        <pc:chgData name="Hussain, Aqarib" userId="2d448d6f-01b9-4d9a-8ec5-30f3e000e61c" providerId="ADAL" clId="{562C110F-4A66-4515-AE74-951C4D786A8C}" dt="2023-09-05T13:13:08.591" v="992" actId="1076"/>
        <pc:sldMkLst>
          <pc:docMk/>
          <pc:sldMk cId="1928165665" sldId="263"/>
        </pc:sldMkLst>
        <pc:spChg chg="mod">
          <ac:chgData name="Hussain, Aqarib" userId="2d448d6f-01b9-4d9a-8ec5-30f3e000e61c" providerId="ADAL" clId="{562C110F-4A66-4515-AE74-951C4D786A8C}" dt="2023-09-05T13:04:00.432" v="909"/>
          <ac:spMkLst>
            <pc:docMk/>
            <pc:sldMk cId="1928165665" sldId="263"/>
            <ac:spMk id="2" creationId="{5525CDA5-6476-0876-A373-F4F1BA1F9250}"/>
          </ac:spMkLst>
        </pc:spChg>
        <pc:spChg chg="mod">
          <ac:chgData name="Hussain, Aqarib" userId="2d448d6f-01b9-4d9a-8ec5-30f3e000e61c" providerId="ADAL" clId="{562C110F-4A66-4515-AE74-951C4D786A8C}" dt="2023-09-05T13:09:08.890" v="965" actId="1076"/>
          <ac:spMkLst>
            <pc:docMk/>
            <pc:sldMk cId="1928165665" sldId="263"/>
            <ac:spMk id="4" creationId="{9FDF922B-4A50-E343-8CF5-30B79F13A39C}"/>
          </ac:spMkLst>
        </pc:spChg>
        <pc:picChg chg="mod">
          <ac:chgData name="Hussain, Aqarib" userId="2d448d6f-01b9-4d9a-8ec5-30f3e000e61c" providerId="ADAL" clId="{562C110F-4A66-4515-AE74-951C4D786A8C}" dt="2023-09-05T13:13:08.591" v="992" actId="1076"/>
          <ac:picMkLst>
            <pc:docMk/>
            <pc:sldMk cId="1928165665" sldId="263"/>
            <ac:picMk id="14" creationId="{DAD97542-63EB-9034-CF59-349C3C41338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Hussain, Aqarib" userId="2d448d6f-01b9-4d9a-8ec5-30f3e000e61c" providerId="ADAL" clId="{562C110F-4A66-4515-AE74-951C4D786A8C}" dt="2023-09-01T21:05:05.973" v="3"/>
              <pc2:cmMkLst xmlns:pc2="http://schemas.microsoft.com/office/powerpoint/2019/9/main/command">
                <pc:docMk/>
                <pc:sldMk cId="1928165665" sldId="263"/>
                <pc2:cmMk id="{D326C741-0D72-4436-A11E-80A976AC63FF}"/>
              </pc2:cmMkLst>
              <pc226:cmRplyChg chg="add">
                <pc226:chgData name="Hussain, Aqarib" userId="2d448d6f-01b9-4d9a-8ec5-30f3e000e61c" providerId="ADAL" clId="{562C110F-4A66-4515-AE74-951C4D786A8C}" dt="2023-09-01T21:05:05.973" v="3"/>
                <pc2:cmRplyMkLst xmlns:pc2="http://schemas.microsoft.com/office/powerpoint/2019/9/main/command">
                  <pc:docMk/>
                  <pc:sldMk cId="1928165665" sldId="263"/>
                  <pc2:cmMk id="{D326C741-0D72-4436-A11E-80A976AC63FF}"/>
                  <pc2:cmRplyMk id="{BFED2C9F-5276-431E-9477-9AABA1E1BD13}"/>
                </pc2:cmRplyMkLst>
              </pc226:cmRplyChg>
            </pc226:cmChg>
          </p:ext>
        </pc:extLst>
      </pc:sldChg>
      <pc:sldChg chg="modSp mod modCm">
        <pc:chgData name="Hussain, Aqarib" userId="2d448d6f-01b9-4d9a-8ec5-30f3e000e61c" providerId="ADAL" clId="{562C110F-4A66-4515-AE74-951C4D786A8C}" dt="2023-09-08T17:02:19.498" v="1631" actId="12"/>
        <pc:sldMkLst>
          <pc:docMk/>
          <pc:sldMk cId="714365325" sldId="264"/>
        </pc:sldMkLst>
        <pc:spChg chg="mod">
          <ac:chgData name="Hussain, Aqarib" userId="2d448d6f-01b9-4d9a-8ec5-30f3e000e61c" providerId="ADAL" clId="{562C110F-4A66-4515-AE74-951C4D786A8C}" dt="2023-09-08T17:02:19.498" v="1631" actId="12"/>
          <ac:spMkLst>
            <pc:docMk/>
            <pc:sldMk cId="714365325" sldId="264"/>
            <ac:spMk id="4" creationId="{8B2D0877-6FC4-3413-5219-470B6B03AA1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Hussain, Aqarib" userId="2d448d6f-01b9-4d9a-8ec5-30f3e000e61c" providerId="ADAL" clId="{562C110F-4A66-4515-AE74-951C4D786A8C}" dt="2023-09-04T12:26:54.216" v="399"/>
              <pc2:cmMkLst xmlns:pc2="http://schemas.microsoft.com/office/powerpoint/2019/9/main/command">
                <pc:docMk/>
                <pc:sldMk cId="714365325" sldId="264"/>
                <pc2:cmMk id="{95DF213A-D15A-4284-9AEA-4FFD99D3D7AA}"/>
              </pc2:cmMkLst>
              <pc226:cmRplyChg chg="add">
                <pc226:chgData name="Hussain, Aqarib" userId="2d448d6f-01b9-4d9a-8ec5-30f3e000e61c" providerId="ADAL" clId="{562C110F-4A66-4515-AE74-951C4D786A8C}" dt="2023-09-01T21:03:29.228" v="2"/>
                <pc2:cmRplyMkLst xmlns:pc2="http://schemas.microsoft.com/office/powerpoint/2019/9/main/command">
                  <pc:docMk/>
                  <pc:sldMk cId="714365325" sldId="264"/>
                  <pc2:cmMk id="{95DF213A-D15A-4284-9AEA-4FFD99D3D7AA}"/>
                  <pc2:cmRplyMk id="{C9F51A90-7455-44CF-A4F8-4A61E55DD334}"/>
                </pc2:cmRplyMkLst>
              </pc226:cmRplyChg>
              <pc226:cmRplyChg chg="add">
                <pc226:chgData name="Hussain, Aqarib" userId="2d448d6f-01b9-4d9a-8ec5-30f3e000e61c" providerId="ADAL" clId="{562C110F-4A66-4515-AE74-951C4D786A8C}" dt="2023-09-04T12:26:54.216" v="399"/>
                <pc2:cmRplyMkLst xmlns:pc2="http://schemas.microsoft.com/office/powerpoint/2019/9/main/command">
                  <pc:docMk/>
                  <pc:sldMk cId="714365325" sldId="264"/>
                  <pc2:cmMk id="{95DF213A-D15A-4284-9AEA-4FFD99D3D7AA}"/>
                  <pc2:cmRplyMk id="{38AA47F2-ED4E-4CC8-B5B8-B72D40C6A34E}"/>
                </pc2:cmRplyMkLst>
              </pc226:cmRplyChg>
            </pc226:cmChg>
          </p:ext>
        </pc:extLst>
      </pc:sldChg>
      <pc:sldChg chg="addSp delSp modSp mod modCm">
        <pc:chgData name="Hussain, Aqarib" userId="2d448d6f-01b9-4d9a-8ec5-30f3e000e61c" providerId="ADAL" clId="{562C110F-4A66-4515-AE74-951C4D786A8C}" dt="2023-09-12T12:16:45.062" v="1939" actId="1076"/>
        <pc:sldMkLst>
          <pc:docMk/>
          <pc:sldMk cId="4128801528" sldId="266"/>
        </pc:sldMkLst>
        <pc:spChg chg="del">
          <ac:chgData name="Hussain, Aqarib" userId="2d448d6f-01b9-4d9a-8ec5-30f3e000e61c" providerId="ADAL" clId="{562C110F-4A66-4515-AE74-951C4D786A8C}" dt="2023-09-04T12:14:04.795" v="201" actId="931"/>
          <ac:spMkLst>
            <pc:docMk/>
            <pc:sldMk cId="4128801528" sldId="266"/>
            <ac:spMk id="2" creationId="{C028C8FA-1E8F-8C60-2FDC-EA0C5794D734}"/>
          </ac:spMkLst>
        </pc:spChg>
        <pc:spChg chg="mod">
          <ac:chgData name="Hussain, Aqarib" userId="2d448d6f-01b9-4d9a-8ec5-30f3e000e61c" providerId="ADAL" clId="{562C110F-4A66-4515-AE74-951C4D786A8C}" dt="2023-09-04T16:59:47.176" v="850" actId="20577"/>
          <ac:spMkLst>
            <pc:docMk/>
            <pc:sldMk cId="4128801528" sldId="266"/>
            <ac:spMk id="3" creationId="{35FA9F4C-8483-D44C-A286-EB801A692D8B}"/>
          </ac:spMkLst>
        </pc:spChg>
        <pc:spChg chg="add del mod">
          <ac:chgData name="Hussain, Aqarib" userId="2d448d6f-01b9-4d9a-8ec5-30f3e000e61c" providerId="ADAL" clId="{562C110F-4A66-4515-AE74-951C4D786A8C}" dt="2023-09-11T13:39:59.244" v="1667" actId="22"/>
          <ac:spMkLst>
            <pc:docMk/>
            <pc:sldMk cId="4128801528" sldId="266"/>
            <ac:spMk id="4" creationId="{76619E93-A0CD-D3F4-832E-B49B6DA1607C}"/>
          </ac:spMkLst>
        </pc:spChg>
        <pc:spChg chg="add mod">
          <ac:chgData name="Hussain, Aqarib" userId="2d448d6f-01b9-4d9a-8ec5-30f3e000e61c" providerId="ADAL" clId="{562C110F-4A66-4515-AE74-951C4D786A8C}" dt="2023-09-11T14:19:50.581" v="1801" actId="1076"/>
          <ac:spMkLst>
            <pc:docMk/>
            <pc:sldMk cId="4128801528" sldId="266"/>
            <ac:spMk id="5" creationId="{B3FF14AD-8D1E-1CCB-053B-F0EDD3CC984C}"/>
          </ac:spMkLst>
        </pc:spChg>
        <pc:spChg chg="del mod">
          <ac:chgData name="Hussain, Aqarib" userId="2d448d6f-01b9-4d9a-8ec5-30f3e000e61c" providerId="ADAL" clId="{562C110F-4A66-4515-AE74-951C4D786A8C}" dt="2023-09-04T16:52:11.316" v="738" actId="478"/>
          <ac:spMkLst>
            <pc:docMk/>
            <pc:sldMk cId="4128801528" sldId="266"/>
            <ac:spMk id="6" creationId="{26088F12-A599-6C49-7011-1CC4E89E0830}"/>
          </ac:spMkLst>
        </pc:spChg>
        <pc:spChg chg="del mod">
          <ac:chgData name="Hussain, Aqarib" userId="2d448d6f-01b9-4d9a-8ec5-30f3e000e61c" providerId="ADAL" clId="{562C110F-4A66-4515-AE74-951C4D786A8C}" dt="2023-09-04T12:12:51.674" v="200" actId="478"/>
          <ac:spMkLst>
            <pc:docMk/>
            <pc:sldMk cId="4128801528" sldId="266"/>
            <ac:spMk id="7" creationId="{946F2F3A-7CA9-3C89-A2FB-8A69C706BC15}"/>
          </ac:spMkLst>
        </pc:spChg>
        <pc:spChg chg="mod">
          <ac:chgData name="Hussain, Aqarib" userId="2d448d6f-01b9-4d9a-8ec5-30f3e000e61c" providerId="ADAL" clId="{562C110F-4A66-4515-AE74-951C4D786A8C}" dt="2023-09-12T12:16:45.062" v="1939" actId="1076"/>
          <ac:spMkLst>
            <pc:docMk/>
            <pc:sldMk cId="4128801528" sldId="266"/>
            <ac:spMk id="8" creationId="{DB9F6DCB-BC28-A2CC-7009-BBD3F8B685A8}"/>
          </ac:spMkLst>
        </pc:spChg>
        <pc:spChg chg="add del mod">
          <ac:chgData name="Hussain, Aqarib" userId="2d448d6f-01b9-4d9a-8ec5-30f3e000e61c" providerId="ADAL" clId="{562C110F-4A66-4515-AE74-951C4D786A8C}" dt="2023-09-11T14:16:31.554" v="1711" actId="478"/>
          <ac:spMkLst>
            <pc:docMk/>
            <pc:sldMk cId="4128801528" sldId="266"/>
            <ac:spMk id="11" creationId="{15CD220E-B493-5B7B-6B41-1EC2FEE58327}"/>
          </ac:spMkLst>
        </pc:spChg>
        <pc:spChg chg="add del mod">
          <ac:chgData name="Hussain, Aqarib" userId="2d448d6f-01b9-4d9a-8ec5-30f3e000e61c" providerId="ADAL" clId="{562C110F-4A66-4515-AE74-951C4D786A8C}" dt="2023-09-04T12:14:54.383" v="203" actId="931"/>
          <ac:spMkLst>
            <pc:docMk/>
            <pc:sldMk cId="4128801528" sldId="266"/>
            <ac:spMk id="11" creationId="{69088F87-9555-2162-383A-619DAD9A3A09}"/>
          </ac:spMkLst>
        </pc:spChg>
        <pc:spChg chg="add del mod">
          <ac:chgData name="Hussain, Aqarib" userId="2d448d6f-01b9-4d9a-8ec5-30f3e000e61c" providerId="ADAL" clId="{562C110F-4A66-4515-AE74-951C4D786A8C}" dt="2023-09-05T14:30:30.744" v="1038" actId="478"/>
          <ac:spMkLst>
            <pc:docMk/>
            <pc:sldMk cId="4128801528" sldId="266"/>
            <ac:spMk id="14" creationId="{35B66B2F-1859-1523-2034-5ABCC5748988}"/>
          </ac:spMkLst>
        </pc:spChg>
        <pc:spChg chg="add mod">
          <ac:chgData name="Hussain, Aqarib" userId="2d448d6f-01b9-4d9a-8ec5-30f3e000e61c" providerId="ADAL" clId="{562C110F-4A66-4515-AE74-951C4D786A8C}" dt="2023-09-11T15:30:37.486" v="1820" actId="20577"/>
          <ac:spMkLst>
            <pc:docMk/>
            <pc:sldMk cId="4128801528" sldId="266"/>
            <ac:spMk id="18" creationId="{1A0BFBF5-8DF5-244F-5180-F813E7052AF1}"/>
          </ac:spMkLst>
        </pc:spChg>
        <pc:picChg chg="del mod">
          <ac:chgData name="Hussain, Aqarib" userId="2d448d6f-01b9-4d9a-8ec5-30f3e000e61c" providerId="ADAL" clId="{562C110F-4A66-4515-AE74-951C4D786A8C}" dt="2023-09-04T12:12:48.220" v="199" actId="478"/>
          <ac:picMkLst>
            <pc:docMk/>
            <pc:sldMk cId="4128801528" sldId="266"/>
            <ac:picMk id="5" creationId="{CC4682CB-2348-C378-7D99-5A830F0F4327}"/>
          </ac:picMkLst>
        </pc:picChg>
        <pc:picChg chg="add del mod ord">
          <ac:chgData name="Hussain, Aqarib" userId="2d448d6f-01b9-4d9a-8ec5-30f3e000e61c" providerId="ADAL" clId="{562C110F-4A66-4515-AE74-951C4D786A8C}" dt="2023-09-11T14:16:09.568" v="1709" actId="478"/>
          <ac:picMkLst>
            <pc:docMk/>
            <pc:sldMk cId="4128801528" sldId="266"/>
            <ac:picMk id="6" creationId="{F153F1C4-D6C9-2BE1-67E0-95BA5E333B90}"/>
          </ac:picMkLst>
        </pc:picChg>
        <pc:picChg chg="add del mod">
          <ac:chgData name="Hussain, Aqarib" userId="2d448d6f-01b9-4d9a-8ec5-30f3e000e61c" providerId="ADAL" clId="{562C110F-4A66-4515-AE74-951C4D786A8C}" dt="2023-09-04T12:14:15.823" v="202" actId="478"/>
          <ac:picMkLst>
            <pc:docMk/>
            <pc:sldMk cId="4128801528" sldId="266"/>
            <ac:picMk id="9" creationId="{AAAB512E-A9A3-4478-435A-297B29CA2612}"/>
          </ac:picMkLst>
        </pc:picChg>
        <pc:picChg chg="add del mod">
          <ac:chgData name="Hussain, Aqarib" userId="2d448d6f-01b9-4d9a-8ec5-30f3e000e61c" providerId="ADAL" clId="{562C110F-4A66-4515-AE74-951C4D786A8C}" dt="2023-09-11T14:17:11.109" v="1716" actId="478"/>
          <ac:picMkLst>
            <pc:docMk/>
            <pc:sldMk cId="4128801528" sldId="266"/>
            <ac:picMk id="9" creationId="{AE11AD24-8D4A-D621-C974-D73CD554F887}"/>
          </ac:picMkLst>
        </pc:picChg>
        <pc:picChg chg="add del mod">
          <ac:chgData name="Hussain, Aqarib" userId="2d448d6f-01b9-4d9a-8ec5-30f3e000e61c" providerId="ADAL" clId="{562C110F-4A66-4515-AE74-951C4D786A8C}" dt="2023-09-05T14:28:15.529" v="995" actId="478"/>
          <ac:picMkLst>
            <pc:docMk/>
            <pc:sldMk cId="4128801528" sldId="266"/>
            <ac:picMk id="13" creationId="{12341D7B-4FC0-F682-C3BF-33DC796DEFF0}"/>
          </ac:picMkLst>
        </pc:picChg>
        <pc:picChg chg="add del mod">
          <ac:chgData name="Hussain, Aqarib" userId="2d448d6f-01b9-4d9a-8ec5-30f3e000e61c" providerId="ADAL" clId="{562C110F-4A66-4515-AE74-951C4D786A8C}" dt="2023-09-11T14:18:02.169" v="1782" actId="478"/>
          <ac:picMkLst>
            <pc:docMk/>
            <pc:sldMk cId="4128801528" sldId="266"/>
            <ac:picMk id="13" creationId="{5E770A7E-8A42-485F-8FE8-EB772505BC91}"/>
          </ac:picMkLst>
        </pc:picChg>
        <pc:picChg chg="add del mod">
          <ac:chgData name="Hussain, Aqarib" userId="2d448d6f-01b9-4d9a-8ec5-30f3e000e61c" providerId="ADAL" clId="{562C110F-4A66-4515-AE74-951C4D786A8C}" dt="2023-09-11T18:39:05.527" v="1823" actId="478"/>
          <ac:picMkLst>
            <pc:docMk/>
            <pc:sldMk cId="4128801528" sldId="266"/>
            <ac:picMk id="15" creationId="{CB238B73-CC27-DD97-CE00-40099B0A7D3F}"/>
          </ac:picMkLst>
        </pc:picChg>
        <pc:picChg chg="add del mod">
          <ac:chgData name="Hussain, Aqarib" userId="2d448d6f-01b9-4d9a-8ec5-30f3e000e61c" providerId="ADAL" clId="{562C110F-4A66-4515-AE74-951C4D786A8C}" dt="2023-09-04T16:49:12.147" v="627" actId="478"/>
          <ac:picMkLst>
            <pc:docMk/>
            <pc:sldMk cId="4128801528" sldId="266"/>
            <ac:picMk id="16" creationId="{2AEB13CD-04DD-FDDB-F81F-B82CA8E997DC}"/>
          </ac:picMkLst>
        </pc:picChg>
        <pc:picChg chg="add del mod">
          <ac:chgData name="Hussain, Aqarib" userId="2d448d6f-01b9-4d9a-8ec5-30f3e000e61c" providerId="ADAL" clId="{562C110F-4A66-4515-AE74-951C4D786A8C}" dt="2023-09-11T18:49:37.973" v="1899" actId="478"/>
          <ac:picMkLst>
            <pc:docMk/>
            <pc:sldMk cId="4128801528" sldId="266"/>
            <ac:picMk id="17" creationId="{C690E83D-D366-7948-268E-BA6628AF6A3E}"/>
          </ac:picMkLst>
        </pc:picChg>
        <pc:picChg chg="add mod">
          <ac:chgData name="Hussain, Aqarib" userId="2d448d6f-01b9-4d9a-8ec5-30f3e000e61c" providerId="ADAL" clId="{562C110F-4A66-4515-AE74-951C4D786A8C}" dt="2023-09-11T18:49:41.117" v="1900" actId="1076"/>
          <ac:picMkLst>
            <pc:docMk/>
            <pc:sldMk cId="4128801528" sldId="266"/>
            <ac:picMk id="20" creationId="{D6A52C73-8E4D-832F-5A66-D4EBF1860C4E}"/>
          </ac:picMkLst>
        </pc:picChg>
        <pc:picChg chg="add del mod">
          <ac:chgData name="Hussain, Aqarib" userId="2d448d6f-01b9-4d9a-8ec5-30f3e000e61c" providerId="ADAL" clId="{562C110F-4A66-4515-AE74-951C4D786A8C}" dt="2023-09-04T16:56:53.607" v="741" actId="478"/>
          <ac:picMkLst>
            <pc:docMk/>
            <pc:sldMk cId="4128801528" sldId="266"/>
            <ac:picMk id="20" creationId="{F743DD33-E5E4-073C-6098-BEA688930556}"/>
          </ac:picMkLst>
        </pc:picChg>
        <pc:picChg chg="add del">
          <ac:chgData name="Hussain, Aqarib" userId="2d448d6f-01b9-4d9a-8ec5-30f3e000e61c" providerId="ADAL" clId="{562C110F-4A66-4515-AE74-951C4D786A8C}" dt="2023-09-04T16:50:33.107" v="658" actId="478"/>
          <ac:picMkLst>
            <pc:docMk/>
            <pc:sldMk cId="4128801528" sldId="266"/>
            <ac:picMk id="22" creationId="{CC68C527-9FD4-919F-DAAC-7BF748ED06B7}"/>
          </ac:picMkLst>
        </pc:picChg>
        <pc:picChg chg="add del mod">
          <ac:chgData name="Hussain, Aqarib" userId="2d448d6f-01b9-4d9a-8ec5-30f3e000e61c" providerId="ADAL" clId="{562C110F-4A66-4515-AE74-951C4D786A8C}" dt="2023-09-04T16:51:34.900" v="732" actId="478"/>
          <ac:picMkLst>
            <pc:docMk/>
            <pc:sldMk cId="4128801528" sldId="266"/>
            <ac:picMk id="24" creationId="{F331B21F-24B6-4D08-657C-11CD456E46F1}"/>
          </ac:picMkLst>
        </pc:picChg>
        <pc:picChg chg="add del mod">
          <ac:chgData name="Hussain, Aqarib" userId="2d448d6f-01b9-4d9a-8ec5-30f3e000e61c" providerId="ADAL" clId="{562C110F-4A66-4515-AE74-951C4D786A8C}" dt="2023-09-11T13:40:07.224" v="1669" actId="478"/>
          <ac:picMkLst>
            <pc:docMk/>
            <pc:sldMk cId="4128801528" sldId="266"/>
            <ac:picMk id="26" creationId="{A581FA01-CCC3-7EC0-0C71-711D8AD1DDD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Hussain, Aqarib" userId="2d448d6f-01b9-4d9a-8ec5-30f3e000e61c" providerId="ADAL" clId="{562C110F-4A66-4515-AE74-951C4D786A8C}" dt="2023-09-01T21:00:49.234" v="1"/>
              <pc2:cmMkLst xmlns:pc2="http://schemas.microsoft.com/office/powerpoint/2019/9/main/command">
                <pc:docMk/>
                <pc:sldMk cId="4128801528" sldId="266"/>
                <pc2:cmMk id="{985D05E5-7B3A-41BF-B9BB-F1D93F090B90}"/>
              </pc2:cmMkLst>
              <pc226:cmRplyChg chg="add mod">
                <pc226:chgData name="Hussain, Aqarib" userId="2d448d6f-01b9-4d9a-8ec5-30f3e000e61c" providerId="ADAL" clId="{562C110F-4A66-4515-AE74-951C4D786A8C}" dt="2023-09-01T21:00:49.234" v="1"/>
                <pc2:cmRplyMkLst xmlns:pc2="http://schemas.microsoft.com/office/powerpoint/2019/9/main/command">
                  <pc:docMk/>
                  <pc:sldMk cId="4128801528" sldId="266"/>
                  <pc2:cmMk id="{985D05E5-7B3A-41BF-B9BB-F1D93F090B90}"/>
                  <pc2:cmRplyMk id="{6FE1E500-7EAB-433A-B5C4-79FC7B4CC46E}"/>
                </pc2:cmRplyMkLst>
              </pc226:cmRplyChg>
            </pc226:cmChg>
          </p:ext>
        </pc:extLst>
      </pc:sldChg>
      <pc:sldChg chg="delSp modSp mod">
        <pc:chgData name="Hussain, Aqarib" userId="2d448d6f-01b9-4d9a-8ec5-30f3e000e61c" providerId="ADAL" clId="{562C110F-4A66-4515-AE74-951C4D786A8C}" dt="2023-09-12T12:18:31.987" v="1955" actId="20577"/>
        <pc:sldMkLst>
          <pc:docMk/>
          <pc:sldMk cId="3752005495" sldId="267"/>
        </pc:sldMkLst>
        <pc:spChg chg="mod">
          <ac:chgData name="Hussain, Aqarib" userId="2d448d6f-01b9-4d9a-8ec5-30f3e000e61c" providerId="ADAL" clId="{562C110F-4A66-4515-AE74-951C4D786A8C}" dt="2023-09-12T12:18:31.987" v="1955" actId="20577"/>
          <ac:spMkLst>
            <pc:docMk/>
            <pc:sldMk cId="3752005495" sldId="267"/>
            <ac:spMk id="4" creationId="{9B747BFB-ED18-F3C3-C631-E882EB0EB8E0}"/>
          </ac:spMkLst>
        </pc:spChg>
        <pc:spChg chg="mod">
          <ac:chgData name="Hussain, Aqarib" userId="2d448d6f-01b9-4d9a-8ec5-30f3e000e61c" providerId="ADAL" clId="{562C110F-4A66-4515-AE74-951C4D786A8C}" dt="2023-09-08T13:39:56.038" v="1423" actId="20577"/>
          <ac:spMkLst>
            <pc:docMk/>
            <pc:sldMk cId="3752005495" sldId="267"/>
            <ac:spMk id="5" creationId="{C6E988FC-7E85-DFE8-8644-059696180F9E}"/>
          </ac:spMkLst>
        </pc:spChg>
        <pc:spChg chg="mod">
          <ac:chgData name="Hussain, Aqarib" userId="2d448d6f-01b9-4d9a-8ec5-30f3e000e61c" providerId="ADAL" clId="{562C110F-4A66-4515-AE74-951C4D786A8C}" dt="2023-09-11T14:20:21.225" v="1809" actId="20577"/>
          <ac:spMkLst>
            <pc:docMk/>
            <pc:sldMk cId="3752005495" sldId="267"/>
            <ac:spMk id="6" creationId="{31FA91C3-AF10-92BF-B2B7-0355CECDB68A}"/>
          </ac:spMkLst>
        </pc:spChg>
        <pc:spChg chg="mod">
          <ac:chgData name="Hussain, Aqarib" userId="2d448d6f-01b9-4d9a-8ec5-30f3e000e61c" providerId="ADAL" clId="{562C110F-4A66-4515-AE74-951C4D786A8C}" dt="2023-09-08T13:40:02.150" v="1430" actId="20577"/>
          <ac:spMkLst>
            <pc:docMk/>
            <pc:sldMk cId="3752005495" sldId="267"/>
            <ac:spMk id="7" creationId="{4F1644D7-4437-94E1-00E9-A2312F255B93}"/>
          </ac:spMkLst>
        </pc:spChg>
        <pc:spChg chg="mod">
          <ac:chgData name="Hussain, Aqarib" userId="2d448d6f-01b9-4d9a-8ec5-30f3e000e61c" providerId="ADAL" clId="{562C110F-4A66-4515-AE74-951C4D786A8C}" dt="2023-09-11T14:20:26.857" v="1814" actId="20577"/>
          <ac:spMkLst>
            <pc:docMk/>
            <pc:sldMk cId="3752005495" sldId="267"/>
            <ac:spMk id="8" creationId="{97345096-573C-2DAE-40A8-BB3C9E92BCFB}"/>
          </ac:spMkLst>
        </pc:spChg>
        <pc:spChg chg="del">
          <ac:chgData name="Hussain, Aqarib" userId="2d448d6f-01b9-4d9a-8ec5-30f3e000e61c" providerId="ADAL" clId="{562C110F-4A66-4515-AE74-951C4D786A8C}" dt="2023-09-11T14:20:40.376" v="1815" actId="478"/>
          <ac:spMkLst>
            <pc:docMk/>
            <pc:sldMk cId="3752005495" sldId="267"/>
            <ac:spMk id="9" creationId="{DE9CC154-1033-436E-5D41-545D881DCE10}"/>
          </ac:spMkLst>
        </pc:spChg>
      </pc:sldChg>
      <pc:sldChg chg="modSp new del mod">
        <pc:chgData name="Hussain, Aqarib" userId="2d448d6f-01b9-4d9a-8ec5-30f3e000e61c" providerId="ADAL" clId="{562C110F-4A66-4515-AE74-951C4D786A8C}" dt="2023-09-12T12:18:53.649" v="1956" actId="47"/>
        <pc:sldMkLst>
          <pc:docMk/>
          <pc:sldMk cId="1596142988" sldId="268"/>
        </pc:sldMkLst>
        <pc:spChg chg="mod">
          <ac:chgData name="Hussain, Aqarib" userId="2d448d6f-01b9-4d9a-8ec5-30f3e000e61c" providerId="ADAL" clId="{562C110F-4A66-4515-AE74-951C4D786A8C}" dt="2023-09-06T22:43:07.539" v="1353" actId="20577"/>
          <ac:spMkLst>
            <pc:docMk/>
            <pc:sldMk cId="1596142988" sldId="268"/>
            <ac:spMk id="2" creationId="{5B95EEAA-961F-B1EE-5D59-F572762FDFD3}"/>
          </ac:spMkLst>
        </pc:spChg>
      </pc:sldChg>
    </pc:docChg>
  </pc:docChgLst>
</pc:chgInfo>
</file>

<file path=ppt/comments/modernComment_103_403AE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F0579A-A625-4DA6-88B3-B426B83CBB79}" authorId="{50EFD78D-4F8C-912B-B32F-9AAF744B03A7}" created="2023-09-01T20:34:40.128">
    <pc:sldMkLst xmlns:pc="http://schemas.microsoft.com/office/powerpoint/2013/main/command">
      <pc:docMk/>
      <pc:sldMk cId="67350141" sldId="259"/>
    </pc:sldMkLst>
    <p188:replyLst>
      <p188:reply id="{E2B68646-B9EB-4A5C-8D0F-F2B2C474D481}" authorId="{3C179F47-60B1-506B-B457-9B0F8F2B39A1}" created="2023-09-01T21:07:15.876">
        <p188:txBody>
          <a:bodyPr/>
          <a:lstStyle/>
          <a:p>
            <a:r>
              <a:rPr lang="en-US"/>
              <a:t>Will modify this.</a:t>
            </a:r>
          </a:p>
        </p188:txBody>
      </p188:reply>
    </p188:replyLst>
    <p188:txBody>
      <a:bodyPr/>
      <a:lstStyle/>
      <a:p>
        <a:r>
          <a:rPr lang="en-US"/>
          <a:t>Titles of all slides are way too long - they need to be shorter.
Acronyms should not be on slides like this - it's unprofessional
Image doesn't highlight how model is for caps
Block with vertical text is not good to have - hard to read - that needs to be a bullet next to image
Digital twins are dumb without the decision maker - this larger blue block makes it look smarter than it really is - needs to be changed because "determine" is outside DTs capability.
No block around caption below - makes it look like part of the image
To make image better, you need blocks of different colors to differentiate between physical asset and simulated DT</a:t>
        </a:r>
      </a:p>
    </p188:txBody>
  </p188:cm>
</p188:cmLst>
</file>

<file path=ppt/comments/modernComment_106_F27BFDE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3C21F7-A8ED-4920-9019-7F5BCD3FDDE0}" authorId="{50EFD78D-4F8C-912B-B32F-9AAF744B03A7}" created="2023-09-01T20:37:34.181">
    <pc:sldMkLst xmlns:pc="http://schemas.microsoft.com/office/powerpoint/2013/main/command">
      <pc:docMk/>
      <pc:sldMk cId="4068212192" sldId="262"/>
    </pc:sldMkLst>
    <p188:replyLst>
      <p188:reply id="{56AB1A6D-B2A9-48B5-BDAB-FB5B6F879EE9}" authorId="{50EFD78D-4F8C-912B-B32F-9AAF744B03A7}" created="2023-09-01T20:38:51.580">
        <p188:txBody>
          <a:bodyPr/>
          <a:lstStyle/>
          <a:p>
            <a:r>
              <a:rPr lang="en-US"/>
              <a:t>Why not show flight profile?</a:t>
            </a:r>
          </a:p>
        </p188:txBody>
      </p188:reply>
      <p188:reply id="{046009A6-030F-45CC-ADC5-8E362EE6A3FB}" authorId="{3C179F47-60B1-506B-B457-9B0F8F2B39A1}" created="2023-09-01T21:06:55.896">
        <p188:txBody>
          <a:bodyPr/>
          <a:lstStyle/>
          <a:p>
            <a:r>
              <a:rPr lang="en-US"/>
              <a:t>Yes , that's good idea to put flight profile here. Once testbed run we can use that here.</a:t>
            </a:r>
          </a:p>
        </p188:txBody>
      </p188:reply>
    </p188:replyLst>
    <p188:txBody>
      <a:bodyPr/>
      <a:lstStyle/>
      <a:p>
        <a:r>
          <a:rPr lang="en-US"/>
          <a:t>Why not show images instead of a table with these details?
These tables are not level horizontally and that hurts my eyes.</a:t>
        </a:r>
      </a:p>
    </p188:txBody>
  </p188:cm>
</p188:cmLst>
</file>

<file path=ppt/comments/modernComment_107_72ED79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26C741-0D72-4436-A11E-80A976AC63FF}" authorId="{50EFD78D-4F8C-912B-B32F-9AAF744B03A7}" created="2023-09-01T20:43:45.781">
    <pc:sldMkLst xmlns:pc="http://schemas.microsoft.com/office/powerpoint/2013/main/command">
      <pc:docMk/>
      <pc:sldMk cId="1928165665" sldId="263"/>
    </pc:sldMkLst>
    <p188:replyLst>
      <p188:reply id="{BFED2C9F-5276-431E-9477-9AABA1E1BD13}" authorId="{3C179F47-60B1-506B-B457-9B0F8F2B39A1}" created="2023-09-01T21:05:05.899">
        <p188:txBody>
          <a:bodyPr/>
          <a:lstStyle/>
          <a:p>
            <a:r>
              <a:rPr lang="en-US"/>
              <a:t>Temperature values or random . Once we have hardware values ready we can just plug into the .m file.</a:t>
            </a:r>
          </a:p>
        </p188:txBody>
      </p188:reply>
    </p188:replyLst>
    <p188:txBody>
      <a:bodyPr/>
      <a:lstStyle/>
      <a:p>
        <a:r>
          <a:rPr lang="en-US"/>
          <a:t>You've waited until AFTER the testbed experiment to show the model details?
These slides need to move forward in the presentation - think about the storyline:
1) want to study degradation of caps to improve reliability of eVTOLs
2) here's a model that can keep an eye on it
3) here's how we integrate it to the testbed using DTs
4) here's experimental results for this model</a:t>
        </a:r>
      </a:p>
    </p188:txBody>
  </p188:cm>
</p188:cmLst>
</file>

<file path=ppt/comments/modernComment_10A_F61882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5D05E5-7B3A-41BF-B9BB-F1D93F090B90}" authorId="{50EFD78D-4F8C-912B-B32F-9AAF744B03A7}" created="2023-09-01T20:28:07.144">
    <pc:sldMkLst xmlns:pc="http://schemas.microsoft.com/office/powerpoint/2013/main/command">
      <pc:docMk/>
      <pc:sldMk cId="4128801528" sldId="266"/>
    </pc:sldMkLst>
    <p188:replyLst>
      <p188:reply id="{6FE1E500-7EAB-433A-B5C4-79FC7B4CC46E}" authorId="{3C179F47-60B1-506B-B457-9B0F8F2B39A1}" created="2023-09-01T21:00:25.826">
        <p188:txBody>
          <a:bodyPr/>
          <a:lstStyle/>
          <a:p>
            <a:r>
              <a:rPr lang="en-US"/>
              <a:t>This image shows that eVTOL power train comprises of converter/inverter and capacitor have main role in inverter/converters. Degradation of caps will affect those converter/inverter and so eVTOL.</a:t>
            </a:r>
          </a:p>
        </p188:txBody>
      </p188:reply>
    </p188:replyLst>
    <p188:txBody>
      <a:bodyPr/>
      <a:lstStyle/>
      <a:p>
        <a:r>
          <a:rPr lang="en-US"/>
          <a:t>This is way too much text, and the block outlines are unnecessary. You want to make the slides to guide the conversation - not to take it over.
Bullets should not be full sentences.
Image is too small to read - why is this image important? Pick and choose based on why and how important.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286EC9-61EC-4525-9BD6-D44390636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7787" y="231473"/>
            <a:ext cx="2490190" cy="830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University of South Carolina College of Engineering and Computing logo.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9036" y="4492437"/>
            <a:ext cx="2673927" cy="1864321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F7947488-7815-4CBA-AD7E-53195A46F0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07353" y="5517169"/>
            <a:ext cx="2521294" cy="83958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28251AA-0317-54AC-D9CC-5E5F7FC0D1C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2607" y="230188"/>
            <a:ext cx="1567345" cy="13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BA866E1-C9EE-409A-8342-7F05AAA004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6288" y="232096"/>
            <a:ext cx="2452007" cy="816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4" name="Picture 13" descr="University of South Carolina College of Engineering and Computing logo.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32736" y="5884464"/>
            <a:ext cx="2333831" cy="493063"/>
          </a:xfrm>
          <a:prstGeom prst="rect">
            <a:avLst/>
          </a:prstGeom>
        </p:spPr>
      </p:pic>
      <p:pic>
        <p:nvPicPr>
          <p:cNvPr id="10" name="Picture 9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A86BF8F9-65DA-47D1-B735-0F5D28F96F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81634" y="961586"/>
            <a:ext cx="1144086" cy="38098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EFD447A-28D0-C348-1103-8604D073E03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82607" y="230188"/>
            <a:ext cx="1567345" cy="13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675641-0B7A-F548-B3B6-241BCE86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4" y="-141430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792" y="365125"/>
            <a:ext cx="78051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University of South Carolina College of Engineering and Computing logo.">
            <a:extLst>
              <a:ext uri="{FF2B5EF4-FFF2-40B4-BE49-F238E27FC236}">
                <a16:creationId xmlns:a16="http://schemas.microsoft.com/office/drawing/2014/main" id="{F6429FB2-E437-AE4D-BF94-9571FBEA05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25988" y="6004323"/>
            <a:ext cx="2372197" cy="498077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64628905-A596-4303-B552-E9A2F130B2F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65744" y="230188"/>
            <a:ext cx="2492683" cy="830062"/>
          </a:xfrm>
          <a:prstGeom prst="rect">
            <a:avLst/>
          </a:prstGeom>
        </p:spPr>
      </p:pic>
      <p:pic>
        <p:nvPicPr>
          <p:cNvPr id="8" name="Picture 7" descr="Icon&#10;&#10;Description automatically generated with low confidence">
            <a:extLst>
              <a:ext uri="{FF2B5EF4-FFF2-40B4-BE49-F238E27FC236}">
                <a16:creationId xmlns:a16="http://schemas.microsoft.com/office/drawing/2014/main" id="{FFD01F8B-1BD4-4641-A558-52397BEAE68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081634" y="963070"/>
            <a:ext cx="1144086" cy="38098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16B3E3B-0A93-BEAF-5426-258D0BC864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82607" y="230188"/>
            <a:ext cx="1567345" cy="13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06_F27BFDE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microsoft.com/office/2018/10/relationships/comments" Target="../comments/modernComment_10A_F61882F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107_72ED79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hyperlink" Target="https://industrial.panasonic.com/cdbs/www-data/pdf/RDF0000/ABA0000C1026.pdf" TargetMode="External"/><Relationship Id="rId4" Type="http://schemas.openxmlformats.org/officeDocument/2006/relationships/hyperlink" Target="https://industrial.panasonic.com/content/data/CP/PDF/Alumi/Alumi_TechnicalGuide_e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3_403AE7D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Capacitor degradation model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6A461-863C-424F-BAE7-45F2ACA7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Aqarib Hussain</a:t>
            </a:r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73F4-C73D-8C4A-8929-A707A375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Name : Aqarib Hussain	</a:t>
            </a:r>
          </a:p>
          <a:p>
            <a:r>
              <a:rPr lang="en-US"/>
              <a:t>Email : ahussain@email.sc.edu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CFA64-2AC7-91EC-BC2C-4E3821460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Testbed and Flight profile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80157A-7614-B6BF-561B-487DFC82868B}"/>
              </a:ext>
            </a:extLst>
          </p:cNvPr>
          <p:cNvSpPr/>
          <p:nvPr/>
        </p:nvSpPr>
        <p:spPr>
          <a:xfrm>
            <a:off x="7840494" y="5679609"/>
            <a:ext cx="2820062" cy="22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eVTOL</a:t>
            </a: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flight profile and Load profile.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00722-40CA-8E37-C841-3FD9E0A856DF}"/>
              </a:ext>
            </a:extLst>
          </p:cNvPr>
          <p:cNvSpPr/>
          <p:nvPr/>
        </p:nvSpPr>
        <p:spPr>
          <a:xfrm>
            <a:off x="2445847" y="5565940"/>
            <a:ext cx="1030233" cy="22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Testbed setup. </a:t>
            </a:r>
          </a:p>
        </p:txBody>
      </p:sp>
      <p:pic>
        <p:nvPicPr>
          <p:cNvPr id="20" name="Picture 19" descr="A machine with wires and buttons&#10;&#10;Description automatically generated">
            <a:extLst>
              <a:ext uri="{FF2B5EF4-FFF2-40B4-BE49-F238E27FC236}">
                <a16:creationId xmlns:a16="http://schemas.microsoft.com/office/drawing/2014/main" id="{987F560D-97D1-201F-6AE0-9045A2BF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40" y="1860867"/>
            <a:ext cx="5760720" cy="3596673"/>
          </a:xfrm>
          <a:prstGeom prst="rect">
            <a:avLst/>
          </a:prstGeom>
        </p:spPr>
      </p:pic>
      <p:pic>
        <p:nvPicPr>
          <p:cNvPr id="22" name="Picture 21" descr="A diagram of a load&#10;&#10;Description automatically generated">
            <a:extLst>
              <a:ext uri="{FF2B5EF4-FFF2-40B4-BE49-F238E27FC236}">
                <a16:creationId xmlns:a16="http://schemas.microsoft.com/office/drawing/2014/main" id="{D642E84A-49BE-B577-0D28-8BA0C83C6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698" y="3579498"/>
            <a:ext cx="5308808" cy="1896804"/>
          </a:xfrm>
          <a:prstGeom prst="rect">
            <a:avLst/>
          </a:prstGeom>
        </p:spPr>
      </p:pic>
      <p:pic>
        <p:nvPicPr>
          <p:cNvPr id="24" name="Picture 23" descr="A diagram of an altitude&#10;&#10;Description automatically generated">
            <a:extLst>
              <a:ext uri="{FF2B5EF4-FFF2-40B4-BE49-F238E27FC236}">
                <a16:creationId xmlns:a16="http://schemas.microsoft.com/office/drawing/2014/main" id="{00A71C23-E0A0-6F7E-62B1-A4C80559D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353" y="1571983"/>
            <a:ext cx="5308808" cy="180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121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FA9F4C-8483-D44C-A286-EB801A6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How can Capacitor degradation affect  </a:t>
            </a:r>
            <a:r>
              <a:rPr lang="en-US" err="1"/>
              <a:t>evtol</a:t>
            </a:r>
            <a:r>
              <a:rPr lang="en-US"/>
              <a:t> powertrain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F6DCB-BC28-A2CC-7009-BBD3F8B685A8}"/>
              </a:ext>
            </a:extLst>
          </p:cNvPr>
          <p:cNvSpPr/>
          <p:nvPr/>
        </p:nvSpPr>
        <p:spPr>
          <a:xfrm>
            <a:off x="1013460" y="5460752"/>
            <a:ext cx="8312528" cy="639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900">
                <a:solidFill>
                  <a:schemeClr val="tx1"/>
                </a:solidFill>
              </a:rPr>
              <a:t>[1] H. Wang, M. </a:t>
            </a:r>
            <a:r>
              <a:rPr lang="en-US" sz="900" err="1">
                <a:solidFill>
                  <a:schemeClr val="tx1"/>
                </a:solidFill>
              </a:rPr>
              <a:t>Liserre</a:t>
            </a:r>
            <a:r>
              <a:rPr lang="en-US" sz="900">
                <a:solidFill>
                  <a:schemeClr val="tx1"/>
                </a:solidFill>
              </a:rPr>
              <a:t> and F. </a:t>
            </a:r>
            <a:r>
              <a:rPr lang="en-US" sz="900" err="1">
                <a:solidFill>
                  <a:schemeClr val="tx1"/>
                </a:solidFill>
              </a:rPr>
              <a:t>Blaabjerg</a:t>
            </a:r>
            <a:r>
              <a:rPr lang="en-US" sz="900">
                <a:solidFill>
                  <a:schemeClr val="tx1"/>
                </a:solidFill>
              </a:rPr>
              <a:t>, "Toward Reliable Power Electronics: Challenges, Design Tools, and Opportunities," in IEEE Industrial Electronics Magazine, vol. 7, no. 2, pp. 17-26, June 2013, </a:t>
            </a:r>
            <a:r>
              <a:rPr lang="en-US" sz="900" err="1">
                <a:solidFill>
                  <a:schemeClr val="tx1"/>
                </a:solidFill>
              </a:rPr>
              <a:t>doi</a:t>
            </a:r>
            <a:r>
              <a:rPr lang="en-US" sz="900">
                <a:solidFill>
                  <a:schemeClr val="tx1"/>
                </a:solidFill>
              </a:rPr>
              <a:t>: 10.1109/MIE.2013.2252958.v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0BFBF5-8DF5-244F-5180-F813E7052AF1}"/>
              </a:ext>
            </a:extLst>
          </p:cNvPr>
          <p:cNvSpPr txBox="1"/>
          <p:nvPr/>
        </p:nvSpPr>
        <p:spPr>
          <a:xfrm>
            <a:off x="7128526" y="5294359"/>
            <a:ext cx="3300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rgbClr val="242021"/>
                </a:solidFill>
                <a:effectLst/>
                <a:latin typeface="Formata-Regular"/>
              </a:rPr>
              <a:t>Failure distribution among major components </a:t>
            </a:r>
            <a:r>
              <a:rPr lang="en-US" sz="1200"/>
              <a:t>[1].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F14AD-8D1E-1CCB-053B-F0EDD3CC984C}"/>
              </a:ext>
            </a:extLst>
          </p:cNvPr>
          <p:cNvSpPr/>
          <p:nvPr/>
        </p:nvSpPr>
        <p:spPr>
          <a:xfrm>
            <a:off x="643809" y="1927070"/>
            <a:ext cx="5133721" cy="3231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Few causes of capacitor failure include exceeding the maximum ratings for the following parameters: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tx1"/>
                </a:solidFill>
              </a:rPr>
              <a:t>The ripple current 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tx1"/>
                </a:solidFill>
              </a:rPr>
              <a:t>Ambient temperature 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tx1"/>
                </a:solidFill>
              </a:rPr>
              <a:t>Operating Voltage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52C73-8E4D-832F-5A66-D4EBF1860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726" y="1286642"/>
            <a:ext cx="57522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015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25CDA5-6476-0876-A373-F4F1BA1F9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1111" y="1433396"/>
                <a:ext cx="10399854" cy="39920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Model 1: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m:rPr>
                        <m:sty m:val="p"/>
                      </m:rP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1×2</m:t>
                    </m:r>
                    <m:box>
                      <m:box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2+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ΔT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box>
                      <m:box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</m:oMath>
                </a14:m>
                <a:r>
                  <a:rPr lang="en-US" sz="180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≧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m:rPr>
                        <m:sty m:val="p"/>
                      </m:rP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Lo</m:t>
                    </m:r>
                    <m: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×2</m:t>
                    </m:r>
                    <m:box>
                      <m:box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</m:num>
                      <m:den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180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25CDA5-6476-0876-A373-F4F1BA1F9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1111" y="1433396"/>
                <a:ext cx="10399854" cy="3992079"/>
              </a:xfrm>
              <a:blipFill>
                <a:blip r:embed="rId3"/>
                <a:stretch>
                  <a:fillRect l="-1172" t="-2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C7739E-8E69-07F0-68A6-E015F15F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Degradation model studied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DF922B-4A50-E343-8CF5-30B79F13A39C}"/>
              </a:ext>
            </a:extLst>
          </p:cNvPr>
          <p:cNvSpPr/>
          <p:nvPr/>
        </p:nvSpPr>
        <p:spPr>
          <a:xfrm>
            <a:off x="838200" y="2865964"/>
            <a:ext cx="5820949" cy="3506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: Expected life in actual use [hour]</a:t>
            </a:r>
          </a:p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T: Actual ambient temperature + temperature rise due to ripple current [∘ C]</a:t>
            </a:r>
          </a:p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: Guaranteed life of capacitor [hour]</a:t>
            </a:r>
          </a:p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: 1) Product that defines the endurance by superimposing the rated ripple current. Upper category temperature of capacitor + temperature rise (5∘C) due to rated ripple current [∘C]</a:t>
            </a:r>
          </a:p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Product that defines the endurance by applying a rated voltage. Upper category temperature of capacitor [∘ C]</a:t>
            </a:r>
          </a:p>
          <a:p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 : Guaranteed life (h) at temperature T1 (℃).</a:t>
            </a:r>
          </a:p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 : Expected life (h) at temperature T2 (℃) * In the case of a hybrid type, category temperature (℃).</a:t>
            </a:r>
          </a:p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 : Upper category temperature (℃) + temperature increase caused by rated ripple current (℃).</a:t>
            </a:r>
          </a:p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 : Ambient temperature of capacitor (℃).</a:t>
            </a:r>
          </a:p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⊿T : Temperature increase caused by ripple current (℃) .</a:t>
            </a:r>
          </a:p>
          <a:p>
            <a:r>
              <a:rPr lang="en-US" sz="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https://industrial.panasonic.com/content/data/CP/PDF/Alumi/Alumi_TechnicalGuide_e.pdf</a:t>
            </a:r>
            <a:endParaRPr lang="en-US" sz="9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https://industrial.panasonic.com/cdbs/www-data/pdf/RDF0000/ABA0000C1026.pdf</a:t>
            </a:r>
            <a:endParaRPr lang="en-US" sz="9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97542-63EB-9034-CF59-349C3C413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232" y="1334841"/>
            <a:ext cx="5852160" cy="469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56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E11450-5438-53EF-1789-D43A9CC306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/>
                  <a:t>Model 2: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sz="180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/>
                  <a:t>= expected operating lifetime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= Actual lifetime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/>
                  <a:t>= Actual applied voltage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= Rated output voltage</a:t>
                </a:r>
              </a:p>
              <a:p>
                <a:pPr marL="0" indent="0">
                  <a:buNone/>
                </a:pPr>
                <a:r>
                  <a:rPr lang="en-US"/>
                  <a:t>n= constant (3-5)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= rated temperature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/>
                  <a:t>= maximum ambient temperatures</a:t>
                </a:r>
              </a:p>
              <a:p>
                <a:r>
                  <a:rPr lang="en-US" sz="1300" b="0" i="0">
                    <a:solidFill>
                      <a:srgbClr val="242021"/>
                    </a:solidFill>
                    <a:effectLst/>
                    <a:latin typeface="Times-Roman"/>
                  </a:rPr>
                  <a:t>Reliability of Capacitors for DC-Link Applications in Power Electronic Converters—An Overview </a:t>
                </a:r>
                <a:r>
                  <a:rPr lang="en-US" sz="1300" b="0" i="0" err="1">
                    <a:solidFill>
                      <a:srgbClr val="242021"/>
                    </a:solidFill>
                    <a:effectLst/>
                    <a:latin typeface="Times-Roman"/>
                  </a:rPr>
                  <a:t>Huai</a:t>
                </a:r>
                <a:r>
                  <a:rPr lang="en-US" sz="1300" b="0" i="0">
                    <a:solidFill>
                      <a:srgbClr val="242021"/>
                    </a:solidFill>
                    <a:effectLst/>
                    <a:latin typeface="Times-Roman"/>
                  </a:rPr>
                  <a:t> Wang, </a:t>
                </a:r>
                <a:r>
                  <a:rPr lang="en-US" sz="1300" b="0" i="1">
                    <a:solidFill>
                      <a:srgbClr val="242021"/>
                    </a:solidFill>
                    <a:effectLst/>
                    <a:latin typeface="Times-Italic"/>
                  </a:rPr>
                  <a:t>Member, IEEE</a:t>
                </a:r>
                <a:r>
                  <a:rPr lang="en-US" sz="1300" b="0" i="0">
                    <a:solidFill>
                      <a:srgbClr val="242021"/>
                    </a:solidFill>
                    <a:effectLst/>
                    <a:latin typeface="Times-Roman"/>
                  </a:rPr>
                  <a:t>, and </a:t>
                </a:r>
                <a:r>
                  <a:rPr lang="en-US" sz="1300" b="0" i="0" err="1">
                    <a:solidFill>
                      <a:srgbClr val="242021"/>
                    </a:solidFill>
                    <a:effectLst/>
                    <a:latin typeface="Times-Roman"/>
                  </a:rPr>
                  <a:t>Frede</a:t>
                </a:r>
                <a:r>
                  <a:rPr lang="en-US" sz="1300" b="0" i="0">
                    <a:solidFill>
                      <a:srgbClr val="242021"/>
                    </a:solidFill>
                    <a:effectLst/>
                    <a:latin typeface="Times-Roman"/>
                  </a:rPr>
                  <a:t> </a:t>
                </a:r>
                <a:r>
                  <a:rPr lang="en-US" sz="1300" b="0" i="0" err="1">
                    <a:solidFill>
                      <a:srgbClr val="242021"/>
                    </a:solidFill>
                    <a:effectLst/>
                    <a:latin typeface="Times-Roman"/>
                  </a:rPr>
                  <a:t>Blaabjerg</a:t>
                </a:r>
                <a:r>
                  <a:rPr lang="en-US" sz="1300" b="0" i="0">
                    <a:solidFill>
                      <a:srgbClr val="242021"/>
                    </a:solidFill>
                    <a:effectLst/>
                    <a:latin typeface="Times-Roman"/>
                  </a:rPr>
                  <a:t>, </a:t>
                </a:r>
                <a:r>
                  <a:rPr lang="en-US" sz="1300" b="0" i="1">
                    <a:solidFill>
                      <a:srgbClr val="242021"/>
                    </a:solidFill>
                    <a:effectLst/>
                    <a:latin typeface="Times-Italic"/>
                  </a:rPr>
                  <a:t>Fellow, IEEE</a:t>
                </a:r>
                <a:r>
                  <a:rPr lang="en-US" sz="1300"/>
                  <a:t> 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E11450-5438-53EF-1789-D43A9CC306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DC3DA17-A851-5AC2-1A53-79384ACC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CF412-A991-EEB6-52E8-1A6207926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60" y="1602070"/>
            <a:ext cx="5120640" cy="36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747BFB-ED18-F3C3-C631-E882EB0E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A comparison of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988FC-7E85-DFE8-8644-059696180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A91C3-AF10-92BF-B2B7-0355CECDB6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Do not consider voltage </a:t>
            </a:r>
          </a:p>
          <a:p>
            <a:r>
              <a:rPr lang="en-US"/>
              <a:t>Takes less information from physical system</a:t>
            </a:r>
          </a:p>
          <a:p>
            <a:r>
              <a:rPr lang="en-US"/>
              <a:t>Rarely used</a:t>
            </a:r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1644D7-4437-94E1-00E9-A2312F255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Model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345096-573C-2DAE-40A8-BB3C9E92BC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Includes voltage</a:t>
            </a:r>
          </a:p>
          <a:p>
            <a:r>
              <a:rPr lang="en-US"/>
              <a:t>Takes more information form physical system	 </a:t>
            </a:r>
          </a:p>
          <a:p>
            <a:r>
              <a:rPr lang="en-US"/>
              <a:t>Commonly used</a:t>
            </a:r>
          </a:p>
        </p:txBody>
      </p:sp>
    </p:spTree>
    <p:extLst>
      <p:ext uri="{BB962C8B-B14F-4D97-AF65-F5344CB8AC3E}">
        <p14:creationId xmlns:p14="http://schemas.microsoft.com/office/powerpoint/2010/main" val="375200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8375CC-09A6-D5AB-5349-498E6DDF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960" y="473405"/>
            <a:ext cx="7805196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Proposed  capacitor degradation model -DT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B54536-3009-17DC-FE76-57C5591F3244}"/>
              </a:ext>
            </a:extLst>
          </p:cNvPr>
          <p:cNvSpPr/>
          <p:nvPr/>
        </p:nvSpPr>
        <p:spPr>
          <a:xfrm>
            <a:off x="3725694" y="5509829"/>
            <a:ext cx="3763705" cy="22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showing DATA exchange between PT and DT.</a:t>
            </a:r>
          </a:p>
        </p:txBody>
      </p:sp>
      <p:pic>
        <p:nvPicPr>
          <p:cNvPr id="7" name="Picture 6" descr="A diagram of a circuit board&#10;&#10;Description automatically generated">
            <a:extLst>
              <a:ext uri="{FF2B5EF4-FFF2-40B4-BE49-F238E27FC236}">
                <a16:creationId xmlns:a16="http://schemas.microsoft.com/office/drawing/2014/main" id="{DE522195-71B6-BB99-F14C-B4A331C5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59" y="1798968"/>
            <a:ext cx="536179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1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BDE39-E283-5F24-5453-0C760A320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384" y="1241254"/>
            <a:ext cx="4759890" cy="23774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1CFD43-F2E2-40F9-A253-50F2BCCE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685" y="242020"/>
            <a:ext cx="7805196" cy="7953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DT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7B79AF-A3E0-705D-EDC8-50C9733820C0}"/>
              </a:ext>
            </a:extLst>
          </p:cNvPr>
          <p:cNvSpPr/>
          <p:nvPr/>
        </p:nvSpPr>
        <p:spPr>
          <a:xfrm>
            <a:off x="2730231" y="3618694"/>
            <a:ext cx="1303506" cy="22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LabVIEW setup.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5A3DD3-943F-8BDA-6DC7-06E6113B9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70" y="3658347"/>
            <a:ext cx="3931920" cy="28143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B69CC2-7472-599A-DCCB-87AAA28A1769}"/>
              </a:ext>
            </a:extLst>
          </p:cNvPr>
          <p:cNvSpPr/>
          <p:nvPr/>
        </p:nvSpPr>
        <p:spPr>
          <a:xfrm>
            <a:off x="9561621" y="2376284"/>
            <a:ext cx="2277818" cy="22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Plots for Real time data from testbed data for 300 sec.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0C137-C0A7-AC9E-6839-FDF9E0EEA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391" y="884808"/>
            <a:ext cx="3901440" cy="29260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9D0237-D213-D9F4-7BCF-E3D8CBFF3BBB}"/>
              </a:ext>
            </a:extLst>
          </p:cNvPr>
          <p:cNvSpPr/>
          <p:nvPr/>
        </p:nvSpPr>
        <p:spPr>
          <a:xfrm>
            <a:off x="2544351" y="6364797"/>
            <a:ext cx="1976984" cy="22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 model in </a:t>
            </a:r>
            <a:r>
              <a:rPr lang="en-US" sz="11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8CF4E-EB4E-7CEA-C489-9C90B32A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216" y="3732362"/>
            <a:ext cx="4297680" cy="29837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2326F1-4711-F684-5B3B-7D6582934E62}"/>
              </a:ext>
            </a:extLst>
          </p:cNvPr>
          <p:cNvSpPr/>
          <p:nvPr/>
        </p:nvSpPr>
        <p:spPr>
          <a:xfrm>
            <a:off x="9650398" y="4951831"/>
            <a:ext cx="2277818" cy="22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Plots for Real time data from testbed data for 60 sec.</a:t>
            </a:r>
          </a:p>
        </p:txBody>
      </p:sp>
    </p:spTree>
    <p:extLst>
      <p:ext uri="{BB962C8B-B14F-4D97-AF65-F5344CB8AC3E}">
        <p14:creationId xmlns:p14="http://schemas.microsoft.com/office/powerpoint/2010/main" val="1937451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66851-80A6-9275-4F4A-08A0F7A7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CDED8E-FE7C-774D-BF67-77C547B85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F0DAE7-FA58-AD0A-3463-CF9A3BFF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21" y="1429268"/>
            <a:ext cx="64674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66218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04A7B91-9349-4896-9657-CED53C7EB7CE}" vid="{24B0B638-77F0-4FFA-AA3F-EC1187D64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9ABC1263441443AD5D3C9E6028C48E" ma:contentTypeVersion="11" ma:contentTypeDescription="Create a new document." ma:contentTypeScope="" ma:versionID="a0818c8b48e9d539c050473c0cc4ac9e">
  <xsd:schema xmlns:xsd="http://www.w3.org/2001/XMLSchema" xmlns:xs="http://www.w3.org/2001/XMLSchema" xmlns:p="http://schemas.microsoft.com/office/2006/metadata/properties" xmlns:ns2="dc01d5c1-f91d-4878-a251-0a81b5e8b5a7" xmlns:ns3="1aa62e86-8f77-496c-95d5-f3f9a50e3740" targetNamespace="http://schemas.microsoft.com/office/2006/metadata/properties" ma:root="true" ma:fieldsID="a42b2319fc233416a1619b97a37cfe9b" ns2:_="" ns3:_="">
    <xsd:import namespace="dc01d5c1-f91d-4878-a251-0a81b5e8b5a7"/>
    <xsd:import namespace="1aa62e86-8f77-496c-95d5-f3f9a50e37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01d5c1-f91d-4878-a251-0a81b5e8b5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00eb1200-ba6e-4cde-9974-9e593fd12a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a62e86-8f77-496c-95d5-f3f9a50e37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ee899198-7227-41ba-beac-8e52d5e4e0ad}" ma:internalName="TaxCatchAll" ma:showField="CatchAllData" ma:web="1aa62e86-8f77-496c-95d5-f3f9a50e37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c01d5c1-f91d-4878-a251-0a81b5e8b5a7">
      <Terms xmlns="http://schemas.microsoft.com/office/infopath/2007/PartnerControls"/>
    </lcf76f155ced4ddcb4097134ff3c332f>
    <TaxCatchAll xmlns="1aa62e86-8f77-496c-95d5-f3f9a50e3740" xsi:nil="true"/>
  </documentManagement>
</p:properties>
</file>

<file path=customXml/itemProps1.xml><?xml version="1.0" encoding="utf-8"?>
<ds:datastoreItem xmlns:ds="http://schemas.openxmlformats.org/officeDocument/2006/customXml" ds:itemID="{6A1270FA-B419-4074-BB6A-670FBB9BB0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1959EE-020D-4EC5-87C7-23322C425C8D}">
  <ds:schemaRefs>
    <ds:schemaRef ds:uri="1aa62e86-8f77-496c-95d5-f3f9a50e3740"/>
    <ds:schemaRef ds:uri="dc01d5c1-f91d-4878-a251-0a81b5e8b5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30DEDA6-35F8-4962-A648-72B4D120DF4D}">
  <ds:schemaRefs>
    <ds:schemaRef ds:uri="http://purl.org/dc/dcmitype/"/>
    <ds:schemaRef ds:uri="http://schemas.microsoft.com/office/2006/documentManagement/types"/>
    <ds:schemaRef ds:uri="http://purl.org/dc/terms/"/>
    <ds:schemaRef ds:uri="dc01d5c1-f91d-4878-a251-0a81b5e8b5a7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1aa62e86-8f77-496c-95d5-f3f9a50e374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USC - CEC - SCOPE - EOL - NASA</Template>
  <TotalTime>0</TotalTime>
  <Words>529</Words>
  <Application>Microsoft Office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Cambria Math</vt:lpstr>
      <vt:lpstr>Formata-Regular</vt:lpstr>
      <vt:lpstr>Georgia</vt:lpstr>
      <vt:lpstr>Impact</vt:lpstr>
      <vt:lpstr>Times New Roman</vt:lpstr>
      <vt:lpstr>Times-Italic</vt:lpstr>
      <vt:lpstr>Times-Roman</vt:lpstr>
      <vt:lpstr>Wingdings</vt:lpstr>
      <vt:lpstr>UofSC Simple Theme</vt:lpstr>
      <vt:lpstr>Capacitor degradation model </vt:lpstr>
      <vt:lpstr>Testbed and Flight profile</vt:lpstr>
      <vt:lpstr>How can Capacitor degradation affect  evtol powertrain ?</vt:lpstr>
      <vt:lpstr>Degradation model studied</vt:lpstr>
      <vt:lpstr>PowerPoint Presentation</vt:lpstr>
      <vt:lpstr>                A comparison of models</vt:lpstr>
      <vt:lpstr>Proposed  capacitor degradation model -DT</vt:lpstr>
      <vt:lpstr>DT Results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Capacitor degradation model </dc:title>
  <dc:creator>Hussain, Aqarib</dc:creator>
  <cp:lastModifiedBy>Hussain, Aqarib</cp:lastModifiedBy>
  <cp:revision>1</cp:revision>
  <dcterms:created xsi:type="dcterms:W3CDTF">2023-08-30T13:46:13Z</dcterms:created>
  <dcterms:modified xsi:type="dcterms:W3CDTF">2023-10-04T21:35:07Z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0x0101009E9ABC1263441443AD5D3C9E6028C48E</vt:lpwstr>
  </property>
  <property fmtid="{D5CDD505-2E9C-101B-9397-08002B2CF9AE}" pid="3" name="MediaServiceImageTags">
    <vt:lpwstr/>
  </property>
</Properties>
</file>